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 id="2147483670" r:id="rId7"/>
    <p:sldMasterId id="214748367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Lst>
  <p:sldSz cy="5143500" cx="9144000"/>
  <p:notesSz cx="6858000" cy="9144000"/>
  <p:embeddedFontLst>
    <p:embeddedFont>
      <p:font typeface="Roboto"/>
      <p:regular r:id="rId44"/>
      <p:bold r:id="rId45"/>
      <p:italic r:id="rId46"/>
      <p:boldItalic r:id="rId47"/>
    </p:embeddedFont>
    <p:embeddedFont>
      <p:font typeface="Tahoma"/>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453864-ADC1-4F2E-895C-6411CD58DD4C}">
  <a:tblStyle styleId="{A8453864-ADC1-4F2E-895C-6411CD58DD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24BE7EC-82C4-4485-8C35-BF39CC33FA54}"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font" Target="fonts/Roboto-regular.fntdata"/><Relationship Id="rId43" Type="http://schemas.openxmlformats.org/officeDocument/2006/relationships/slide" Target="slides/slide34.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Tahoma-regular.fntdata"/><Relationship Id="rId47" Type="http://schemas.openxmlformats.org/officeDocument/2006/relationships/font" Target="fonts/Roboto-boldItalic.fntdata"/><Relationship Id="rId49" Type="http://schemas.openxmlformats.org/officeDocument/2006/relationships/font" Target="fonts/Tahoma-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21510bf550_2_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21510bf550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1510bf550_1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21510bf550_1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1510bf550_1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1510bf550_1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1694817b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1694817b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1510bf550_1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1510bf550_1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1510bf550_1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1510bf550_1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1510bf550_1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21510bf550_1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1510bf550_1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21510bf550_1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1510bf550_1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1510bf550_1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1510bf550_1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1510bf550_1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1510bf550_15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21510bf550_15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21510bf550_2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21510bf550_2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21510bf550_2_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1510bf550_1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1510bf550_1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1510bf550_1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1510bf550_1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21510bf550_15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21510bf550_15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1510bf550_15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21510bf550_1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1510bf550_15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1510bf550_15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1510bf550_15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1510bf550_15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1510bf550_1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1510bf550_1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1510bf550_15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1510bf550_15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21510bf550_15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21510bf550_15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1510bf550_15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21510bf550_15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1510bf550_2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1510bf550_2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221510bf550_2_5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21510bf550_15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21510bf550_15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21510bf550_15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21510bf550_15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21510bf550_15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21510bf550_15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1510bf550_2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221510bf550_20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221510bf550_20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1510bf550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21510bf550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1510bf550_2_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21510bf550_2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1510bf550_2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1510bf550_2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21510bf550_2_4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1510bf550_2_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21510bf550_2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21510bf550_2_7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221510bf550_2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1510bf550_2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1510bf550_2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21510bf550_2_7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1510bf550_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1510bf550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5" name="Shape 55"/>
        <p:cNvGrpSpPr/>
        <p:nvPr/>
      </p:nvGrpSpPr>
      <p:grpSpPr>
        <a:xfrm>
          <a:off x="0" y="0"/>
          <a:ext cx="0" cy="0"/>
          <a:chOff x="0" y="0"/>
          <a:chExt cx="0" cy="0"/>
        </a:xfrm>
      </p:grpSpPr>
      <p:pic>
        <p:nvPicPr>
          <p:cNvPr descr="band" id="56" name="Google Shape;56;p14"/>
          <p:cNvPicPr preferRelativeResize="0"/>
          <p:nvPr/>
        </p:nvPicPr>
        <p:blipFill rotWithShape="1">
          <a:blip r:embed="rId2">
            <a:alphaModFix/>
          </a:blip>
          <a:srcRect b="0" l="0" r="0" t="0"/>
          <a:stretch/>
        </p:blipFill>
        <p:spPr>
          <a:xfrm>
            <a:off x="1" y="4187426"/>
            <a:ext cx="9128125" cy="966790"/>
          </a:xfrm>
          <a:prstGeom prst="rect">
            <a:avLst/>
          </a:prstGeom>
          <a:noFill/>
          <a:ln>
            <a:noFill/>
          </a:ln>
        </p:spPr>
      </p:pic>
      <p:sp>
        <p:nvSpPr>
          <p:cNvPr id="57" name="Google Shape;57;p14"/>
          <p:cNvSpPr/>
          <p:nvPr/>
        </p:nvSpPr>
        <p:spPr>
          <a:xfrm>
            <a:off x="0" y="0"/>
            <a:ext cx="9144000" cy="1314450"/>
          </a:xfrm>
          <a:prstGeom prst="rect">
            <a:avLst/>
          </a:prstGeom>
          <a:solidFill>
            <a:srgbClr val="33529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8" name="Google Shape;58;p14"/>
          <p:cNvSpPr txBox="1"/>
          <p:nvPr>
            <p:ph type="ctrTitle"/>
          </p:nvPr>
        </p:nvSpPr>
        <p:spPr>
          <a:xfrm>
            <a:off x="685800" y="1714500"/>
            <a:ext cx="7772400" cy="85725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rgbClr val="1B57B5"/>
                </a:solidFill>
                <a:latin typeface="Arial"/>
                <a:ea typeface="Arial"/>
                <a:cs typeface="Arial"/>
                <a:sym typeface="Arial"/>
              </a:defRPr>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59" name="Google Shape;59;p14"/>
          <p:cNvSpPr txBox="1"/>
          <p:nvPr>
            <p:ph idx="1" type="subTitle"/>
          </p:nvPr>
        </p:nvSpPr>
        <p:spPr>
          <a:xfrm>
            <a:off x="1371600" y="2857500"/>
            <a:ext cx="6400800" cy="1314450"/>
          </a:xfrm>
          <a:prstGeom prst="rect">
            <a:avLst/>
          </a:prstGeom>
          <a:noFill/>
          <a:ln>
            <a:noFill/>
          </a:ln>
        </p:spPr>
        <p:txBody>
          <a:bodyPr anchorCtr="0" anchor="t" bIns="34275" lIns="68575" spcFirstLastPara="1" rIns="68575" wrap="square" tIns="34275">
            <a:noAutofit/>
          </a:bodyPr>
          <a:lstStyle>
            <a:lvl1pPr lvl="0" algn="ctr">
              <a:spcBef>
                <a:spcPts val="400"/>
              </a:spcBef>
              <a:spcAft>
                <a:spcPts val="0"/>
              </a:spcAft>
              <a:buClr>
                <a:schemeClr val="lt2"/>
              </a:buClr>
              <a:buSzPts val="2100"/>
              <a:buFont typeface="Arial"/>
              <a:buNone/>
              <a:defRPr>
                <a:solidFill>
                  <a:schemeClr val="lt2"/>
                </a:solidFill>
                <a:latin typeface="Arial"/>
                <a:ea typeface="Arial"/>
                <a:cs typeface="Arial"/>
                <a:sym typeface="Arial"/>
              </a:defRPr>
            </a:lvl1pPr>
            <a:lvl2pPr lvl="1" algn="l">
              <a:spcBef>
                <a:spcPts val="300"/>
              </a:spcBef>
              <a:spcAft>
                <a:spcPts val="0"/>
              </a:spcAft>
              <a:buClr>
                <a:schemeClr val="dk1"/>
              </a:buClr>
              <a:buSzPts val="1400"/>
              <a:buChar char="–"/>
              <a:defRPr/>
            </a:lvl2pPr>
            <a:lvl3pPr lvl="2" algn="l">
              <a:spcBef>
                <a:spcPts val="300"/>
              </a:spcBef>
              <a:spcAft>
                <a:spcPts val="0"/>
              </a:spcAft>
              <a:buClr>
                <a:srgbClr val="1B57B5"/>
              </a:buClr>
              <a:buSzPts val="1400"/>
              <a:buChar char="•"/>
              <a:defRPr/>
            </a:lvl3pPr>
            <a:lvl4pPr lvl="3" algn="l">
              <a:spcBef>
                <a:spcPts val="300"/>
              </a:spcBef>
              <a:spcAft>
                <a:spcPts val="0"/>
              </a:spcAft>
              <a:buClr>
                <a:schemeClr val="dk1"/>
              </a:buClr>
              <a:buSzPts val="1400"/>
              <a:buChar char="–"/>
              <a:defRPr/>
            </a:lvl4pPr>
            <a:lvl5pPr lvl="4" algn="l">
              <a:spcBef>
                <a:spcPts val="300"/>
              </a:spcBef>
              <a:spcAft>
                <a:spcPts val="0"/>
              </a:spcAft>
              <a:buClr>
                <a:schemeClr val="dk1"/>
              </a:buClr>
              <a:buSzPts val="1400"/>
              <a:buChar char="»"/>
              <a:defRPr/>
            </a:lvl5pPr>
            <a:lvl6pPr lvl="5" algn="l">
              <a:spcBef>
                <a:spcPts val="300"/>
              </a:spcBef>
              <a:spcAft>
                <a:spcPts val="0"/>
              </a:spcAft>
              <a:buClr>
                <a:schemeClr val="dk1"/>
              </a:buClr>
              <a:buSzPts val="1400"/>
              <a:buChar char="»"/>
              <a:defRPr/>
            </a:lvl6pPr>
            <a:lvl7pPr lvl="6" algn="l">
              <a:spcBef>
                <a:spcPts val="300"/>
              </a:spcBef>
              <a:spcAft>
                <a:spcPts val="0"/>
              </a:spcAft>
              <a:buClr>
                <a:schemeClr val="dk1"/>
              </a:buClr>
              <a:buSzPts val="1400"/>
              <a:buChar char="»"/>
              <a:defRPr/>
            </a:lvl7pPr>
            <a:lvl8pPr lvl="7" algn="l">
              <a:spcBef>
                <a:spcPts val="300"/>
              </a:spcBef>
              <a:spcAft>
                <a:spcPts val="0"/>
              </a:spcAft>
              <a:buClr>
                <a:schemeClr val="dk1"/>
              </a:buClr>
              <a:buSzPts val="1400"/>
              <a:buChar char="»"/>
              <a:defRPr/>
            </a:lvl8pPr>
            <a:lvl9pPr lvl="8" algn="l">
              <a:spcBef>
                <a:spcPts val="3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cxnSp>
        <p:nvCxnSpPr>
          <p:cNvPr id="61" name="Google Shape;61;p15"/>
          <p:cNvCxnSpPr/>
          <p:nvPr/>
        </p:nvCxnSpPr>
        <p:spPr>
          <a:xfrm>
            <a:off x="457200" y="800100"/>
            <a:ext cx="8229600" cy="1191"/>
          </a:xfrm>
          <a:prstGeom prst="straightConnector1">
            <a:avLst/>
          </a:prstGeom>
          <a:noFill/>
          <a:ln cap="flat" cmpd="sng" w="9525">
            <a:solidFill>
              <a:srgbClr val="B7E3E7"/>
            </a:solidFill>
            <a:prstDash val="solid"/>
            <a:round/>
            <a:headEnd len="sm" w="sm" type="none"/>
            <a:tailEnd len="sm" w="sm" type="none"/>
          </a:ln>
        </p:spPr>
      </p:cxnSp>
      <p:sp>
        <p:nvSpPr>
          <p:cNvPr id="62" name="Google Shape;62;p15"/>
          <p:cNvSpPr txBox="1"/>
          <p:nvPr>
            <p:ph type="title"/>
          </p:nvPr>
        </p:nvSpPr>
        <p:spPr>
          <a:xfrm>
            <a:off x="457200" y="205978"/>
            <a:ext cx="8229600" cy="594122"/>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2400">
                <a:latin typeface="Arial"/>
                <a:ea typeface="Arial"/>
                <a:cs typeface="Arial"/>
                <a:sym typeface="Arial"/>
              </a:defRPr>
            </a:lvl1pPr>
            <a:lvl2pPr lvl="1" algn="ctr">
              <a:spcBef>
                <a:spcPts val="0"/>
              </a:spcBef>
              <a:spcAft>
                <a:spcPts val="0"/>
              </a:spcAft>
              <a:buSzPts val="1100"/>
              <a:buNone/>
              <a:defRPr/>
            </a:lvl2pPr>
            <a:lvl3pPr lvl="2" algn="ctr">
              <a:spcBef>
                <a:spcPts val="0"/>
              </a:spcBef>
              <a:spcAft>
                <a:spcPts val="0"/>
              </a:spcAft>
              <a:buSzPts val="1100"/>
              <a:buNone/>
              <a:defRPr/>
            </a:lvl3pPr>
            <a:lvl4pPr lvl="3" algn="ctr">
              <a:spcBef>
                <a:spcPts val="0"/>
              </a:spcBef>
              <a:spcAft>
                <a:spcPts val="0"/>
              </a:spcAft>
              <a:buSzPts val="1100"/>
              <a:buNone/>
              <a:defRPr/>
            </a:lvl4pPr>
            <a:lvl5pPr lvl="4" algn="ctr">
              <a:spcBef>
                <a:spcPts val="0"/>
              </a:spcBef>
              <a:spcAft>
                <a:spcPts val="0"/>
              </a:spcAft>
              <a:buSzPts val="1100"/>
              <a:buNone/>
              <a:defRPr/>
            </a:lvl5pPr>
            <a:lvl6pPr lvl="5" algn="ctr">
              <a:spcBef>
                <a:spcPts val="0"/>
              </a:spcBef>
              <a:spcAft>
                <a:spcPts val="0"/>
              </a:spcAft>
              <a:buSzPts val="1100"/>
              <a:buNone/>
              <a:defRPr/>
            </a:lvl6pPr>
            <a:lvl7pPr lvl="6" algn="ctr">
              <a:spcBef>
                <a:spcPts val="0"/>
              </a:spcBef>
              <a:spcAft>
                <a:spcPts val="0"/>
              </a:spcAft>
              <a:buSzPts val="1100"/>
              <a:buNone/>
              <a:defRPr/>
            </a:lvl7pPr>
            <a:lvl8pPr lvl="7" algn="ctr">
              <a:spcBef>
                <a:spcPts val="0"/>
              </a:spcBef>
              <a:spcAft>
                <a:spcPts val="0"/>
              </a:spcAft>
              <a:buSzPts val="1100"/>
              <a:buNone/>
              <a:defRPr/>
            </a:lvl8pPr>
            <a:lvl9pPr lvl="8" algn="ctr">
              <a:spcBef>
                <a:spcPts val="0"/>
              </a:spcBef>
              <a:spcAft>
                <a:spcPts val="0"/>
              </a:spcAft>
              <a:buSzPts val="1100"/>
              <a:buNone/>
              <a:defRPr/>
            </a:lvl9pPr>
          </a:lstStyle>
          <a:p/>
        </p:txBody>
      </p:sp>
      <p:sp>
        <p:nvSpPr>
          <p:cNvPr id="63" name="Google Shape;63;p15"/>
          <p:cNvSpPr txBox="1"/>
          <p:nvPr>
            <p:ph idx="1" type="body"/>
          </p:nvPr>
        </p:nvSpPr>
        <p:spPr>
          <a:xfrm>
            <a:off x="457200" y="914402"/>
            <a:ext cx="8229600" cy="3680222"/>
          </a:xfrm>
          <a:prstGeom prst="rect">
            <a:avLst/>
          </a:prstGeom>
          <a:noFill/>
          <a:ln>
            <a:noFill/>
          </a:ln>
        </p:spPr>
        <p:txBody>
          <a:bodyPr anchorCtr="0" anchor="t" bIns="34275" lIns="68575" spcFirstLastPara="1" rIns="68575" wrap="square" tIns="34275">
            <a:noAutofit/>
          </a:bodyPr>
          <a:lstStyle>
            <a:lvl1pPr indent="-342900" lvl="0" marL="457200" algn="l">
              <a:spcBef>
                <a:spcPts val="400"/>
              </a:spcBef>
              <a:spcAft>
                <a:spcPts val="0"/>
              </a:spcAft>
              <a:buClr>
                <a:srgbClr val="0000FF"/>
              </a:buClr>
              <a:buSzPts val="1800"/>
              <a:buFont typeface="Arial"/>
              <a:buChar char="•"/>
              <a:defRPr sz="1800">
                <a:latin typeface="Arial"/>
                <a:ea typeface="Arial"/>
                <a:cs typeface="Arial"/>
                <a:sym typeface="Arial"/>
              </a:defRPr>
            </a:lvl1pPr>
            <a:lvl2pPr indent="-323850" lvl="1" marL="914400" algn="l">
              <a:spcBef>
                <a:spcPts val="300"/>
              </a:spcBef>
              <a:spcAft>
                <a:spcPts val="0"/>
              </a:spcAft>
              <a:buClr>
                <a:schemeClr val="dk1"/>
              </a:buClr>
              <a:buSzPts val="1500"/>
              <a:buFont typeface="Arial"/>
              <a:buChar char="–"/>
              <a:defRPr sz="1500">
                <a:latin typeface="Arial"/>
                <a:ea typeface="Arial"/>
                <a:cs typeface="Arial"/>
                <a:sym typeface="Arial"/>
              </a:defRPr>
            </a:lvl2pPr>
            <a:lvl3pPr indent="-317500" lvl="2" marL="1371600" algn="l">
              <a:spcBef>
                <a:spcPts val="300"/>
              </a:spcBef>
              <a:spcAft>
                <a:spcPts val="0"/>
              </a:spcAft>
              <a:buClr>
                <a:srgbClr val="1B57B5"/>
              </a:buClr>
              <a:buSzPts val="1400"/>
              <a:buFont typeface="Arial"/>
              <a:buChar char="•"/>
              <a:defRPr sz="1400">
                <a:latin typeface="Arial"/>
                <a:ea typeface="Arial"/>
                <a:cs typeface="Arial"/>
                <a:sym typeface="Arial"/>
              </a:defRPr>
            </a:lvl3pPr>
            <a:lvl4pPr indent="-304800" lvl="3" marL="1828800" algn="l">
              <a:spcBef>
                <a:spcPts val="200"/>
              </a:spcBef>
              <a:spcAft>
                <a:spcPts val="0"/>
              </a:spcAft>
              <a:buClr>
                <a:schemeClr val="dk1"/>
              </a:buClr>
              <a:buSzPts val="1200"/>
              <a:buFont typeface="Arial"/>
              <a:buChar char="–"/>
              <a:defRPr sz="1200">
                <a:latin typeface="Arial"/>
                <a:ea typeface="Arial"/>
                <a:cs typeface="Arial"/>
                <a:sym typeface="Arial"/>
              </a:defRPr>
            </a:lvl4pPr>
            <a:lvl5pPr indent="-304800" lvl="4" marL="2286000" algn="l">
              <a:spcBef>
                <a:spcPts val="200"/>
              </a:spcBef>
              <a:spcAft>
                <a:spcPts val="0"/>
              </a:spcAft>
              <a:buClr>
                <a:schemeClr val="dk1"/>
              </a:buClr>
              <a:buSzPts val="1200"/>
              <a:buFont typeface="Arial"/>
              <a:buChar char="»"/>
              <a:defRPr sz="1200">
                <a:latin typeface="Arial"/>
                <a:ea typeface="Arial"/>
                <a:cs typeface="Arial"/>
                <a:sym typeface="Aria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6"/>
          <p:cNvSpPr txBox="1"/>
          <p:nvPr>
            <p:ph idx="10" type="dt"/>
          </p:nvPr>
        </p:nvSpPr>
        <p:spPr>
          <a:xfrm>
            <a:off x="685800" y="4686300"/>
            <a:ext cx="1905000" cy="342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6" name="Google Shape;66;p16"/>
          <p:cNvSpPr txBox="1"/>
          <p:nvPr>
            <p:ph idx="11" type="ftr"/>
          </p:nvPr>
        </p:nvSpPr>
        <p:spPr>
          <a:xfrm>
            <a:off x="3124200" y="4686300"/>
            <a:ext cx="2895600" cy="342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1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67" name="Google Shape;67;p16"/>
          <p:cNvSpPr txBox="1"/>
          <p:nvPr>
            <p:ph idx="12" type="sldNum"/>
          </p:nvPr>
        </p:nvSpPr>
        <p:spPr>
          <a:xfrm>
            <a:off x="6553200" y="4686300"/>
            <a:ext cx="1905000" cy="342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spcAft>
                <a:spcPts val="0"/>
              </a:spcAft>
              <a:buNone/>
              <a:defRPr b="0" i="0" sz="1800" u="none" cap="none" strike="noStrike">
                <a:solidFill>
                  <a:schemeClr val="dk1"/>
                </a:solidFill>
                <a:latin typeface="Times New Roman"/>
                <a:ea typeface="Times New Roman"/>
                <a:cs typeface="Times New Roman"/>
                <a:sym typeface="Times New Roman"/>
              </a:defRPr>
            </a:lvl1pPr>
            <a:lvl2pPr indent="0" lvl="1" marL="0" marR="0" rtl="0" algn="l">
              <a:spcBef>
                <a:spcPts val="0"/>
              </a:spcBef>
              <a:spcAft>
                <a:spcPts val="0"/>
              </a:spcAft>
              <a:buNone/>
              <a:defRPr b="0" i="0" sz="1800" u="none" cap="none" strike="noStrike">
                <a:solidFill>
                  <a:schemeClr val="dk1"/>
                </a:solidFill>
                <a:latin typeface="Times New Roman"/>
                <a:ea typeface="Times New Roman"/>
                <a:cs typeface="Times New Roman"/>
                <a:sym typeface="Times New Roman"/>
              </a:defRPr>
            </a:lvl2pPr>
            <a:lvl3pPr indent="0" lvl="2" marL="0" marR="0" rtl="0" algn="l">
              <a:spcBef>
                <a:spcPts val="0"/>
              </a:spcBef>
              <a:spcAft>
                <a:spcPts val="0"/>
              </a:spcAft>
              <a:buNone/>
              <a:defRPr b="0" i="0" sz="1800" u="none" cap="none" strike="noStrike">
                <a:solidFill>
                  <a:schemeClr val="dk1"/>
                </a:solidFill>
                <a:latin typeface="Times New Roman"/>
                <a:ea typeface="Times New Roman"/>
                <a:cs typeface="Times New Roman"/>
                <a:sym typeface="Times New Roman"/>
              </a:defRPr>
            </a:lvl3pPr>
            <a:lvl4pPr indent="0" lvl="3" marL="0" marR="0" rtl="0" algn="l">
              <a:spcBef>
                <a:spcPts val="0"/>
              </a:spcBef>
              <a:spcAft>
                <a:spcPts val="0"/>
              </a:spcAft>
              <a:buNone/>
              <a:defRPr b="0" i="0" sz="1800" u="none" cap="none" strike="noStrike">
                <a:solidFill>
                  <a:schemeClr val="dk1"/>
                </a:solidFill>
                <a:latin typeface="Times New Roman"/>
                <a:ea typeface="Times New Roman"/>
                <a:cs typeface="Times New Roman"/>
                <a:sym typeface="Times New Roman"/>
              </a:defRPr>
            </a:lvl4pPr>
            <a:lvl5pPr indent="0" lvl="4" marL="0" marR="0" rtl="0" algn="l">
              <a:spcBef>
                <a:spcPts val="0"/>
              </a:spcBef>
              <a:spcAft>
                <a:spcPts val="0"/>
              </a:spcAft>
              <a:buNone/>
              <a:defRPr b="0" i="0" sz="1800" u="none" cap="none" strike="noStrike">
                <a:solidFill>
                  <a:schemeClr val="dk1"/>
                </a:solidFill>
                <a:latin typeface="Times New Roman"/>
                <a:ea typeface="Times New Roman"/>
                <a:cs typeface="Times New Roman"/>
                <a:sym typeface="Times New Roman"/>
              </a:defRPr>
            </a:lvl5pPr>
            <a:lvl6pPr indent="0" lvl="5" marL="0" marR="0" rtl="0" algn="l">
              <a:spcBef>
                <a:spcPts val="0"/>
              </a:spcBef>
              <a:spcAft>
                <a:spcPts val="0"/>
              </a:spcAft>
              <a:buNone/>
              <a:defRPr b="0" i="0" sz="1800" u="none" cap="none" strike="noStrike">
                <a:solidFill>
                  <a:schemeClr val="dk1"/>
                </a:solidFill>
                <a:latin typeface="Times New Roman"/>
                <a:ea typeface="Times New Roman"/>
                <a:cs typeface="Times New Roman"/>
                <a:sym typeface="Times New Roman"/>
              </a:defRPr>
            </a:lvl6pPr>
            <a:lvl7pPr indent="0" lvl="6" marL="0" marR="0" rtl="0" algn="l">
              <a:spcBef>
                <a:spcPts val="0"/>
              </a:spcBef>
              <a:spcAft>
                <a:spcPts val="0"/>
              </a:spcAft>
              <a:buNone/>
              <a:defRPr b="0" i="0" sz="1800" u="none" cap="none" strike="noStrike">
                <a:solidFill>
                  <a:schemeClr val="dk1"/>
                </a:solidFill>
                <a:latin typeface="Times New Roman"/>
                <a:ea typeface="Times New Roman"/>
                <a:cs typeface="Times New Roman"/>
                <a:sym typeface="Times New Roman"/>
              </a:defRPr>
            </a:lvl7pPr>
            <a:lvl8pPr indent="0" lvl="7" marL="0" marR="0" rtl="0" algn="l">
              <a:spcBef>
                <a:spcPts val="0"/>
              </a:spcBef>
              <a:spcAft>
                <a:spcPts val="0"/>
              </a:spcAft>
              <a:buNone/>
              <a:defRPr b="0" i="0" sz="1800" u="none" cap="none" strike="noStrike">
                <a:solidFill>
                  <a:schemeClr val="dk1"/>
                </a:solidFill>
                <a:latin typeface="Times New Roman"/>
                <a:ea typeface="Times New Roman"/>
                <a:cs typeface="Times New Roman"/>
                <a:sym typeface="Times New Roman"/>
              </a:defRPr>
            </a:lvl8pPr>
            <a:lvl9pPr indent="0" lvl="8" marL="0" marR="0" rtl="0" algn="l">
              <a:spcBef>
                <a:spcPts val="0"/>
              </a:spcBef>
              <a:spcAft>
                <a:spcPts val="0"/>
              </a:spcAft>
              <a:buNone/>
              <a:defRPr b="0" i="0" sz="18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3" name="Shape 73"/>
        <p:cNvGrpSpPr/>
        <p:nvPr/>
      </p:nvGrpSpPr>
      <p:grpSpPr>
        <a:xfrm>
          <a:off x="0" y="0"/>
          <a:ext cx="0" cy="0"/>
          <a:chOff x="0" y="0"/>
          <a:chExt cx="0" cy="0"/>
        </a:xfrm>
      </p:grpSpPr>
      <p:pic>
        <p:nvPicPr>
          <p:cNvPr descr="band" id="74" name="Google Shape;74;p18"/>
          <p:cNvPicPr preferRelativeResize="0"/>
          <p:nvPr/>
        </p:nvPicPr>
        <p:blipFill rotWithShape="1">
          <a:blip r:embed="rId2">
            <a:alphaModFix/>
          </a:blip>
          <a:srcRect b="0" l="0" r="0" t="0"/>
          <a:stretch/>
        </p:blipFill>
        <p:spPr>
          <a:xfrm>
            <a:off x="1" y="4187426"/>
            <a:ext cx="9128125" cy="966790"/>
          </a:xfrm>
          <a:prstGeom prst="rect">
            <a:avLst/>
          </a:prstGeom>
          <a:noFill/>
          <a:ln>
            <a:noFill/>
          </a:ln>
        </p:spPr>
      </p:pic>
      <p:sp>
        <p:nvSpPr>
          <p:cNvPr id="75" name="Google Shape;75;p18"/>
          <p:cNvSpPr/>
          <p:nvPr/>
        </p:nvSpPr>
        <p:spPr>
          <a:xfrm>
            <a:off x="0" y="0"/>
            <a:ext cx="9144000" cy="1314450"/>
          </a:xfrm>
          <a:prstGeom prst="rect">
            <a:avLst/>
          </a:prstGeom>
          <a:solidFill>
            <a:srgbClr val="33529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6" name="Google Shape;76;p18"/>
          <p:cNvSpPr txBox="1"/>
          <p:nvPr>
            <p:ph type="ctrTitle"/>
          </p:nvPr>
        </p:nvSpPr>
        <p:spPr>
          <a:xfrm>
            <a:off x="685800" y="1714500"/>
            <a:ext cx="7772400" cy="8572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1B57B5"/>
                </a:solidFill>
                <a:latin typeface="Arial"/>
                <a:ea typeface="Arial"/>
                <a:cs typeface="Arial"/>
                <a:sym typeface="Arial"/>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77" name="Google Shape;77;p18"/>
          <p:cNvSpPr txBox="1"/>
          <p:nvPr>
            <p:ph idx="1" type="subTitle"/>
          </p:nvPr>
        </p:nvSpPr>
        <p:spPr>
          <a:xfrm>
            <a:off x="1371600" y="2857500"/>
            <a:ext cx="6400800" cy="131445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400"/>
              </a:spcBef>
              <a:spcAft>
                <a:spcPts val="0"/>
              </a:spcAft>
              <a:buClr>
                <a:schemeClr val="lt2"/>
              </a:buClr>
              <a:buSzPts val="2100"/>
              <a:buFont typeface="Arial"/>
              <a:buNone/>
              <a:defRPr>
                <a:solidFill>
                  <a:schemeClr val="lt2"/>
                </a:solidFill>
                <a:latin typeface="Arial"/>
                <a:ea typeface="Arial"/>
                <a:cs typeface="Arial"/>
                <a:sym typeface="Arial"/>
              </a:defRPr>
            </a:lvl1pPr>
            <a:lvl2pPr lvl="1" algn="l">
              <a:lnSpc>
                <a:spcPct val="100000"/>
              </a:lnSpc>
              <a:spcBef>
                <a:spcPts val="300"/>
              </a:spcBef>
              <a:spcAft>
                <a:spcPts val="0"/>
              </a:spcAft>
              <a:buClr>
                <a:schemeClr val="dk1"/>
              </a:buClr>
              <a:buSzPts val="1400"/>
              <a:buChar char="–"/>
              <a:defRPr/>
            </a:lvl2pPr>
            <a:lvl3pPr lvl="2" algn="l">
              <a:lnSpc>
                <a:spcPct val="100000"/>
              </a:lnSpc>
              <a:spcBef>
                <a:spcPts val="300"/>
              </a:spcBef>
              <a:spcAft>
                <a:spcPts val="0"/>
              </a:spcAft>
              <a:buClr>
                <a:srgbClr val="1B57B5"/>
              </a:buClr>
              <a:buSzPts val="1400"/>
              <a:buChar char="•"/>
              <a:defRPr/>
            </a:lvl3pPr>
            <a:lvl4pPr lvl="3" algn="l">
              <a:lnSpc>
                <a:spcPct val="100000"/>
              </a:lnSpc>
              <a:spcBef>
                <a:spcPts val="300"/>
              </a:spcBef>
              <a:spcAft>
                <a:spcPts val="0"/>
              </a:spcAft>
              <a:buClr>
                <a:schemeClr val="dk1"/>
              </a:buClr>
              <a:buSzPts val="1400"/>
              <a:buChar char="–"/>
              <a:defRPr/>
            </a:lvl4pPr>
            <a:lvl5pPr lvl="4" algn="l">
              <a:lnSpc>
                <a:spcPct val="100000"/>
              </a:lnSpc>
              <a:spcBef>
                <a:spcPts val="300"/>
              </a:spcBef>
              <a:spcAft>
                <a:spcPts val="0"/>
              </a:spcAft>
              <a:buClr>
                <a:schemeClr val="dk1"/>
              </a:buClr>
              <a:buSzPts val="1400"/>
              <a:buChar char="»"/>
              <a:defRPr/>
            </a:lvl5pPr>
            <a:lvl6pPr lvl="5" algn="l">
              <a:lnSpc>
                <a:spcPct val="100000"/>
              </a:lnSpc>
              <a:spcBef>
                <a:spcPts val="300"/>
              </a:spcBef>
              <a:spcAft>
                <a:spcPts val="0"/>
              </a:spcAft>
              <a:buClr>
                <a:schemeClr val="dk1"/>
              </a:buClr>
              <a:buSzPts val="1400"/>
              <a:buChar char="»"/>
              <a:defRPr/>
            </a:lvl6pPr>
            <a:lvl7pPr lvl="6" algn="l">
              <a:lnSpc>
                <a:spcPct val="100000"/>
              </a:lnSpc>
              <a:spcBef>
                <a:spcPts val="300"/>
              </a:spcBef>
              <a:spcAft>
                <a:spcPts val="0"/>
              </a:spcAft>
              <a:buClr>
                <a:schemeClr val="dk1"/>
              </a:buClr>
              <a:buSzPts val="1400"/>
              <a:buChar char="»"/>
              <a:defRPr/>
            </a:lvl7pPr>
            <a:lvl8pPr lvl="7" algn="l">
              <a:lnSpc>
                <a:spcPct val="100000"/>
              </a:lnSpc>
              <a:spcBef>
                <a:spcPts val="300"/>
              </a:spcBef>
              <a:spcAft>
                <a:spcPts val="0"/>
              </a:spcAft>
              <a:buClr>
                <a:schemeClr val="dk1"/>
              </a:buClr>
              <a:buSzPts val="1400"/>
              <a:buChar char="»"/>
              <a:defRPr/>
            </a:lvl8pPr>
            <a:lvl9pPr lvl="8"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 name="Shape 78"/>
        <p:cNvGrpSpPr/>
        <p:nvPr/>
      </p:nvGrpSpPr>
      <p:grpSpPr>
        <a:xfrm>
          <a:off x="0" y="0"/>
          <a:ext cx="0" cy="0"/>
          <a:chOff x="0" y="0"/>
          <a:chExt cx="0" cy="0"/>
        </a:xfrm>
      </p:grpSpPr>
      <p:cxnSp>
        <p:nvCxnSpPr>
          <p:cNvPr id="79" name="Google Shape;79;p19"/>
          <p:cNvCxnSpPr/>
          <p:nvPr/>
        </p:nvCxnSpPr>
        <p:spPr>
          <a:xfrm>
            <a:off x="457200" y="800100"/>
            <a:ext cx="8229600" cy="1191"/>
          </a:xfrm>
          <a:prstGeom prst="straightConnector1">
            <a:avLst/>
          </a:prstGeom>
          <a:noFill/>
          <a:ln cap="flat" cmpd="sng" w="9525">
            <a:solidFill>
              <a:srgbClr val="B7E3E7"/>
            </a:solidFill>
            <a:prstDash val="solid"/>
            <a:round/>
            <a:headEnd len="sm" w="sm" type="none"/>
            <a:tailEnd len="sm" w="sm" type="none"/>
          </a:ln>
        </p:spPr>
      </p:cxnSp>
      <p:sp>
        <p:nvSpPr>
          <p:cNvPr id="80" name="Google Shape;80;p19"/>
          <p:cNvSpPr txBox="1"/>
          <p:nvPr>
            <p:ph type="title"/>
          </p:nvPr>
        </p:nvSpPr>
        <p:spPr>
          <a:xfrm>
            <a:off x="457200" y="205978"/>
            <a:ext cx="8229600" cy="594122"/>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2400">
                <a:latin typeface="Arial"/>
                <a:ea typeface="Arial"/>
                <a:cs typeface="Arial"/>
                <a:sym typeface="Arial"/>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81" name="Google Shape;81;p19"/>
          <p:cNvSpPr txBox="1"/>
          <p:nvPr>
            <p:ph idx="1" type="body"/>
          </p:nvPr>
        </p:nvSpPr>
        <p:spPr>
          <a:xfrm>
            <a:off x="457200" y="914402"/>
            <a:ext cx="8229600" cy="3680222"/>
          </a:xfrm>
          <a:prstGeom prst="rect">
            <a:avLst/>
          </a:prstGeom>
          <a:noFill/>
          <a:ln>
            <a:noFill/>
          </a:ln>
        </p:spPr>
        <p:txBody>
          <a:bodyPr anchorCtr="0" anchor="t" bIns="34275" lIns="68575" spcFirstLastPara="1" rIns="68575" wrap="square" tIns="34275">
            <a:noAutofit/>
          </a:bodyPr>
          <a:lstStyle>
            <a:lvl1pPr indent="-342900" lvl="0" marL="457200" algn="l">
              <a:lnSpc>
                <a:spcPct val="100000"/>
              </a:lnSpc>
              <a:spcBef>
                <a:spcPts val="400"/>
              </a:spcBef>
              <a:spcAft>
                <a:spcPts val="0"/>
              </a:spcAft>
              <a:buClr>
                <a:srgbClr val="0000FF"/>
              </a:buClr>
              <a:buSzPts val="1800"/>
              <a:buFont typeface="Arial"/>
              <a:buChar char="•"/>
              <a:defRPr sz="1800">
                <a:latin typeface="Arial"/>
                <a:ea typeface="Arial"/>
                <a:cs typeface="Arial"/>
                <a:sym typeface="Arial"/>
              </a:defRPr>
            </a:lvl1pPr>
            <a:lvl2pPr indent="-323850" lvl="1" marL="914400" algn="l">
              <a:lnSpc>
                <a:spcPct val="100000"/>
              </a:lnSpc>
              <a:spcBef>
                <a:spcPts val="300"/>
              </a:spcBef>
              <a:spcAft>
                <a:spcPts val="0"/>
              </a:spcAft>
              <a:buClr>
                <a:schemeClr val="dk1"/>
              </a:buClr>
              <a:buSzPts val="1500"/>
              <a:buFont typeface="Arial"/>
              <a:buChar char="–"/>
              <a:defRPr sz="1500">
                <a:latin typeface="Arial"/>
                <a:ea typeface="Arial"/>
                <a:cs typeface="Arial"/>
                <a:sym typeface="Arial"/>
              </a:defRPr>
            </a:lvl2pPr>
            <a:lvl3pPr indent="-317500" lvl="2" marL="1371600" algn="l">
              <a:lnSpc>
                <a:spcPct val="100000"/>
              </a:lnSpc>
              <a:spcBef>
                <a:spcPts val="300"/>
              </a:spcBef>
              <a:spcAft>
                <a:spcPts val="0"/>
              </a:spcAft>
              <a:buClr>
                <a:srgbClr val="1B57B5"/>
              </a:buClr>
              <a:buSzPts val="1400"/>
              <a:buFont typeface="Arial"/>
              <a:buChar char="•"/>
              <a:defRPr sz="1400">
                <a:latin typeface="Arial"/>
                <a:ea typeface="Arial"/>
                <a:cs typeface="Arial"/>
                <a:sym typeface="Arial"/>
              </a:defRPr>
            </a:lvl3pPr>
            <a:lvl4pPr indent="-304800" lvl="3" marL="1828800" algn="l">
              <a:lnSpc>
                <a:spcPct val="100000"/>
              </a:lnSpc>
              <a:spcBef>
                <a:spcPts val="200"/>
              </a:spcBef>
              <a:spcAft>
                <a:spcPts val="0"/>
              </a:spcAft>
              <a:buClr>
                <a:schemeClr val="dk1"/>
              </a:buClr>
              <a:buSzPts val="1200"/>
              <a:buFont typeface="Arial"/>
              <a:buChar char="–"/>
              <a:defRPr sz="1200">
                <a:latin typeface="Arial"/>
                <a:ea typeface="Arial"/>
                <a:cs typeface="Arial"/>
                <a:sym typeface="Arial"/>
              </a:defRPr>
            </a:lvl4pPr>
            <a:lvl5pPr indent="-304800" lvl="4" marL="2286000" algn="l">
              <a:lnSpc>
                <a:spcPct val="100000"/>
              </a:lnSpc>
              <a:spcBef>
                <a:spcPts val="200"/>
              </a:spcBef>
              <a:spcAft>
                <a:spcPts val="0"/>
              </a:spcAft>
              <a:buClr>
                <a:schemeClr val="dk1"/>
              </a:buClr>
              <a:buSzPts val="1200"/>
              <a:buFont typeface="Arial"/>
              <a:buChar char="»"/>
              <a:defRPr sz="1200">
                <a:latin typeface="Arial"/>
                <a:ea typeface="Arial"/>
                <a:cs typeface="Arial"/>
                <a:sym typeface="Arial"/>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20"/>
          <p:cNvSpPr txBox="1"/>
          <p:nvPr>
            <p:ph idx="10" type="dt"/>
          </p:nvPr>
        </p:nvSpPr>
        <p:spPr>
          <a:xfrm>
            <a:off x="685800" y="4686300"/>
            <a:ext cx="1905000" cy="342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 name="Google Shape;84;p20"/>
          <p:cNvSpPr txBox="1"/>
          <p:nvPr>
            <p:ph idx="11" type="ftr"/>
          </p:nvPr>
        </p:nvSpPr>
        <p:spPr>
          <a:xfrm>
            <a:off x="3124200" y="4686300"/>
            <a:ext cx="2895600" cy="342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9pPr>
          </a:lstStyle>
          <a:p/>
        </p:txBody>
      </p:sp>
      <p:sp>
        <p:nvSpPr>
          <p:cNvPr id="85" name="Google Shape;85;p20"/>
          <p:cNvSpPr txBox="1"/>
          <p:nvPr>
            <p:ph idx="12" type="sldNum"/>
          </p:nvPr>
        </p:nvSpPr>
        <p:spPr>
          <a:xfrm>
            <a:off x="6553200" y="4686300"/>
            <a:ext cx="1905000" cy="342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91" name="Shape 91"/>
        <p:cNvGrpSpPr/>
        <p:nvPr/>
      </p:nvGrpSpPr>
      <p:grpSpPr>
        <a:xfrm>
          <a:off x="0" y="0"/>
          <a:ext cx="0" cy="0"/>
          <a:chOff x="0" y="0"/>
          <a:chExt cx="0" cy="0"/>
        </a:xfrm>
      </p:grpSpPr>
      <p:pic>
        <p:nvPicPr>
          <p:cNvPr descr="band" id="92" name="Google Shape;92;p22"/>
          <p:cNvPicPr preferRelativeResize="0"/>
          <p:nvPr/>
        </p:nvPicPr>
        <p:blipFill rotWithShape="1">
          <a:blip r:embed="rId2">
            <a:alphaModFix/>
          </a:blip>
          <a:srcRect b="0" l="0" r="0" t="0"/>
          <a:stretch/>
        </p:blipFill>
        <p:spPr>
          <a:xfrm>
            <a:off x="1" y="4187426"/>
            <a:ext cx="9128125" cy="966791"/>
          </a:xfrm>
          <a:prstGeom prst="rect">
            <a:avLst/>
          </a:prstGeom>
          <a:noFill/>
          <a:ln>
            <a:noFill/>
          </a:ln>
        </p:spPr>
      </p:pic>
      <p:sp>
        <p:nvSpPr>
          <p:cNvPr id="93" name="Google Shape;93;p22"/>
          <p:cNvSpPr/>
          <p:nvPr/>
        </p:nvSpPr>
        <p:spPr>
          <a:xfrm>
            <a:off x="0" y="0"/>
            <a:ext cx="9144000" cy="1314600"/>
          </a:xfrm>
          <a:prstGeom prst="rect">
            <a:avLst/>
          </a:prstGeom>
          <a:solidFill>
            <a:srgbClr val="33529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 name="Google Shape;94;p22"/>
          <p:cNvSpPr txBox="1"/>
          <p:nvPr>
            <p:ph type="ctrTitle"/>
          </p:nvPr>
        </p:nvSpPr>
        <p:spPr>
          <a:xfrm>
            <a:off x="685800" y="1714500"/>
            <a:ext cx="7772400" cy="8574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solidFill>
                  <a:srgbClr val="1B57B5"/>
                </a:solidFill>
                <a:latin typeface="Arial"/>
                <a:ea typeface="Arial"/>
                <a:cs typeface="Arial"/>
                <a:sym typeface="Arial"/>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95" name="Google Shape;95;p22"/>
          <p:cNvSpPr txBox="1"/>
          <p:nvPr>
            <p:ph idx="1" type="subTitle"/>
          </p:nvPr>
        </p:nvSpPr>
        <p:spPr>
          <a:xfrm>
            <a:off x="1371600" y="2857500"/>
            <a:ext cx="6400800" cy="13146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400"/>
              </a:spcBef>
              <a:spcAft>
                <a:spcPts val="0"/>
              </a:spcAft>
              <a:buClr>
                <a:schemeClr val="lt2"/>
              </a:buClr>
              <a:buSzPts val="2100"/>
              <a:buFont typeface="Arial"/>
              <a:buNone/>
              <a:defRPr>
                <a:solidFill>
                  <a:schemeClr val="lt2"/>
                </a:solidFill>
                <a:latin typeface="Arial"/>
                <a:ea typeface="Arial"/>
                <a:cs typeface="Arial"/>
                <a:sym typeface="Arial"/>
              </a:defRPr>
            </a:lvl1pPr>
            <a:lvl2pPr lvl="1" rtl="0" algn="l">
              <a:lnSpc>
                <a:spcPct val="100000"/>
              </a:lnSpc>
              <a:spcBef>
                <a:spcPts val="300"/>
              </a:spcBef>
              <a:spcAft>
                <a:spcPts val="0"/>
              </a:spcAft>
              <a:buClr>
                <a:schemeClr val="dk1"/>
              </a:buClr>
              <a:buSzPts val="1400"/>
              <a:buChar char="–"/>
              <a:defRPr/>
            </a:lvl2pPr>
            <a:lvl3pPr lvl="2" rtl="0" algn="l">
              <a:lnSpc>
                <a:spcPct val="100000"/>
              </a:lnSpc>
              <a:spcBef>
                <a:spcPts val="300"/>
              </a:spcBef>
              <a:spcAft>
                <a:spcPts val="0"/>
              </a:spcAft>
              <a:buClr>
                <a:srgbClr val="1B57B5"/>
              </a:buClr>
              <a:buSzPts val="1400"/>
              <a:buChar char="•"/>
              <a:defRPr/>
            </a:lvl3pPr>
            <a:lvl4pPr lvl="3" rtl="0" algn="l">
              <a:lnSpc>
                <a:spcPct val="100000"/>
              </a:lnSpc>
              <a:spcBef>
                <a:spcPts val="300"/>
              </a:spcBef>
              <a:spcAft>
                <a:spcPts val="0"/>
              </a:spcAft>
              <a:buClr>
                <a:schemeClr val="dk1"/>
              </a:buClr>
              <a:buSzPts val="1400"/>
              <a:buChar char="–"/>
              <a:defRPr/>
            </a:lvl4pPr>
            <a:lvl5pPr lvl="4" rtl="0" algn="l">
              <a:lnSpc>
                <a:spcPct val="100000"/>
              </a:lnSpc>
              <a:spcBef>
                <a:spcPts val="300"/>
              </a:spcBef>
              <a:spcAft>
                <a:spcPts val="0"/>
              </a:spcAft>
              <a:buClr>
                <a:schemeClr val="dk1"/>
              </a:buClr>
              <a:buSzPts val="1400"/>
              <a:buChar char="»"/>
              <a:defRPr/>
            </a:lvl5pPr>
            <a:lvl6pPr lvl="5" rtl="0" algn="l">
              <a:lnSpc>
                <a:spcPct val="100000"/>
              </a:lnSpc>
              <a:spcBef>
                <a:spcPts val="300"/>
              </a:spcBef>
              <a:spcAft>
                <a:spcPts val="0"/>
              </a:spcAft>
              <a:buClr>
                <a:schemeClr val="dk1"/>
              </a:buClr>
              <a:buSzPts val="1400"/>
              <a:buChar char="»"/>
              <a:defRPr/>
            </a:lvl6pPr>
            <a:lvl7pPr lvl="6" rtl="0" algn="l">
              <a:lnSpc>
                <a:spcPct val="100000"/>
              </a:lnSpc>
              <a:spcBef>
                <a:spcPts val="300"/>
              </a:spcBef>
              <a:spcAft>
                <a:spcPts val="0"/>
              </a:spcAft>
              <a:buClr>
                <a:schemeClr val="dk1"/>
              </a:buClr>
              <a:buSzPts val="1400"/>
              <a:buChar char="»"/>
              <a:defRPr/>
            </a:lvl7pPr>
            <a:lvl8pPr lvl="7" rtl="0" algn="l">
              <a:lnSpc>
                <a:spcPct val="100000"/>
              </a:lnSpc>
              <a:spcBef>
                <a:spcPts val="300"/>
              </a:spcBef>
              <a:spcAft>
                <a:spcPts val="0"/>
              </a:spcAft>
              <a:buClr>
                <a:schemeClr val="dk1"/>
              </a:buClr>
              <a:buSzPts val="1400"/>
              <a:buChar char="»"/>
              <a:defRPr/>
            </a:lvl8pPr>
            <a:lvl9pPr lvl="8"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cxnSp>
        <p:nvCxnSpPr>
          <p:cNvPr id="97" name="Google Shape;97;p23"/>
          <p:cNvCxnSpPr/>
          <p:nvPr/>
        </p:nvCxnSpPr>
        <p:spPr>
          <a:xfrm>
            <a:off x="457200" y="800100"/>
            <a:ext cx="8229600" cy="1200"/>
          </a:xfrm>
          <a:prstGeom prst="straightConnector1">
            <a:avLst/>
          </a:prstGeom>
          <a:noFill/>
          <a:ln cap="flat" cmpd="sng" w="9525">
            <a:solidFill>
              <a:srgbClr val="B7E3E7"/>
            </a:solidFill>
            <a:prstDash val="solid"/>
            <a:round/>
            <a:headEnd len="sm" w="sm" type="none"/>
            <a:tailEnd len="sm" w="sm" type="none"/>
          </a:ln>
        </p:spPr>
      </p:cxnSp>
      <p:sp>
        <p:nvSpPr>
          <p:cNvPr id="98" name="Google Shape;98;p23"/>
          <p:cNvSpPr txBox="1"/>
          <p:nvPr>
            <p:ph type="title"/>
          </p:nvPr>
        </p:nvSpPr>
        <p:spPr>
          <a:xfrm>
            <a:off x="457200" y="205978"/>
            <a:ext cx="8229600" cy="5940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2400">
                <a:latin typeface="Arial"/>
                <a:ea typeface="Arial"/>
                <a:cs typeface="Arial"/>
                <a:sym typeface="Arial"/>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99" name="Google Shape;99;p23"/>
          <p:cNvSpPr txBox="1"/>
          <p:nvPr>
            <p:ph idx="1" type="body"/>
          </p:nvPr>
        </p:nvSpPr>
        <p:spPr>
          <a:xfrm>
            <a:off x="457200" y="914402"/>
            <a:ext cx="8229600" cy="3680100"/>
          </a:xfrm>
          <a:prstGeom prst="rect">
            <a:avLst/>
          </a:prstGeom>
          <a:noFill/>
          <a:ln>
            <a:noFill/>
          </a:ln>
        </p:spPr>
        <p:txBody>
          <a:bodyPr anchorCtr="0" anchor="t" bIns="34275" lIns="68575" spcFirstLastPara="1" rIns="68575" wrap="square" tIns="34275">
            <a:noAutofit/>
          </a:bodyPr>
          <a:lstStyle>
            <a:lvl1pPr indent="-342900" lvl="0" marL="457200" rtl="0" algn="l">
              <a:lnSpc>
                <a:spcPct val="100000"/>
              </a:lnSpc>
              <a:spcBef>
                <a:spcPts val="400"/>
              </a:spcBef>
              <a:spcAft>
                <a:spcPts val="0"/>
              </a:spcAft>
              <a:buClr>
                <a:srgbClr val="0000FF"/>
              </a:buClr>
              <a:buSzPts val="1800"/>
              <a:buFont typeface="Arial"/>
              <a:buChar char="•"/>
              <a:defRPr sz="1800">
                <a:latin typeface="Arial"/>
                <a:ea typeface="Arial"/>
                <a:cs typeface="Arial"/>
                <a:sym typeface="Arial"/>
              </a:defRPr>
            </a:lvl1pPr>
            <a:lvl2pPr indent="-323850" lvl="1" marL="914400" rtl="0" algn="l">
              <a:lnSpc>
                <a:spcPct val="100000"/>
              </a:lnSpc>
              <a:spcBef>
                <a:spcPts val="300"/>
              </a:spcBef>
              <a:spcAft>
                <a:spcPts val="0"/>
              </a:spcAft>
              <a:buClr>
                <a:schemeClr val="dk1"/>
              </a:buClr>
              <a:buSzPts val="1500"/>
              <a:buFont typeface="Arial"/>
              <a:buChar char="–"/>
              <a:defRPr sz="1500">
                <a:latin typeface="Arial"/>
                <a:ea typeface="Arial"/>
                <a:cs typeface="Arial"/>
                <a:sym typeface="Arial"/>
              </a:defRPr>
            </a:lvl2pPr>
            <a:lvl3pPr indent="-317500" lvl="2" marL="1371600" rtl="0" algn="l">
              <a:lnSpc>
                <a:spcPct val="100000"/>
              </a:lnSpc>
              <a:spcBef>
                <a:spcPts val="300"/>
              </a:spcBef>
              <a:spcAft>
                <a:spcPts val="0"/>
              </a:spcAft>
              <a:buClr>
                <a:srgbClr val="1B57B5"/>
              </a:buClr>
              <a:buSzPts val="1400"/>
              <a:buFont typeface="Arial"/>
              <a:buChar char="•"/>
              <a:defRPr sz="1400">
                <a:latin typeface="Arial"/>
                <a:ea typeface="Arial"/>
                <a:cs typeface="Arial"/>
                <a:sym typeface="Arial"/>
              </a:defRPr>
            </a:lvl3pPr>
            <a:lvl4pPr indent="-304800" lvl="3" marL="1828800" rtl="0" algn="l">
              <a:lnSpc>
                <a:spcPct val="100000"/>
              </a:lnSpc>
              <a:spcBef>
                <a:spcPts val="200"/>
              </a:spcBef>
              <a:spcAft>
                <a:spcPts val="0"/>
              </a:spcAft>
              <a:buClr>
                <a:schemeClr val="dk1"/>
              </a:buClr>
              <a:buSzPts val="1200"/>
              <a:buFont typeface="Arial"/>
              <a:buChar char="–"/>
              <a:defRPr sz="1200">
                <a:latin typeface="Arial"/>
                <a:ea typeface="Arial"/>
                <a:cs typeface="Arial"/>
                <a:sym typeface="Arial"/>
              </a:defRPr>
            </a:lvl4pPr>
            <a:lvl5pPr indent="-304800" lvl="4" marL="2286000" rtl="0" algn="l">
              <a:lnSpc>
                <a:spcPct val="100000"/>
              </a:lnSpc>
              <a:spcBef>
                <a:spcPts val="200"/>
              </a:spcBef>
              <a:spcAft>
                <a:spcPts val="0"/>
              </a:spcAft>
              <a:buClr>
                <a:schemeClr val="dk1"/>
              </a:buClr>
              <a:buSzPts val="1200"/>
              <a:buFont typeface="Arial"/>
              <a:buChar char="»"/>
              <a:defRPr sz="1200">
                <a:latin typeface="Arial"/>
                <a:ea typeface="Arial"/>
                <a:cs typeface="Arial"/>
                <a:sym typeface="Arial"/>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p24"/>
          <p:cNvSpPr txBox="1"/>
          <p:nvPr>
            <p:ph idx="10" type="dt"/>
          </p:nvPr>
        </p:nvSpPr>
        <p:spPr>
          <a:xfrm>
            <a:off x="685800" y="4686300"/>
            <a:ext cx="1905000" cy="342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9pPr>
          </a:lstStyle>
          <a:p/>
        </p:txBody>
      </p:sp>
      <p:sp>
        <p:nvSpPr>
          <p:cNvPr id="102" name="Google Shape;102;p24"/>
          <p:cNvSpPr txBox="1"/>
          <p:nvPr>
            <p:ph idx="11" type="ftr"/>
          </p:nvPr>
        </p:nvSpPr>
        <p:spPr>
          <a:xfrm>
            <a:off x="3124200" y="4686300"/>
            <a:ext cx="2895600" cy="342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chemeClr val="dk1"/>
                </a:solidFill>
                <a:latin typeface="Times New Roman"/>
                <a:ea typeface="Times New Roman"/>
                <a:cs typeface="Times New Roman"/>
                <a:sym typeface="Times New Roman"/>
              </a:defRPr>
            </a:lvl9pPr>
          </a:lstStyle>
          <a:p/>
        </p:txBody>
      </p:sp>
      <p:sp>
        <p:nvSpPr>
          <p:cNvPr id="103" name="Google Shape;103;p24"/>
          <p:cNvSpPr txBox="1"/>
          <p:nvPr>
            <p:ph idx="12" type="sldNum"/>
          </p:nvPr>
        </p:nvSpPr>
        <p:spPr>
          <a:xfrm>
            <a:off x="6553200" y="4686300"/>
            <a:ext cx="1905000" cy="342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7.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7.jp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7.jp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band" id="51" name="Google Shape;51;p13"/>
          <p:cNvPicPr preferRelativeResize="0"/>
          <p:nvPr/>
        </p:nvPicPr>
        <p:blipFill rotWithShape="1">
          <a:blip r:embed="rId1">
            <a:alphaModFix/>
          </a:blip>
          <a:srcRect b="0" l="0" r="0" t="0"/>
          <a:stretch/>
        </p:blipFill>
        <p:spPr>
          <a:xfrm>
            <a:off x="1" y="4176545"/>
            <a:ext cx="9142413" cy="966956"/>
          </a:xfrm>
          <a:prstGeom prst="rect">
            <a:avLst/>
          </a:prstGeom>
          <a:noFill/>
          <a:ln>
            <a:noFill/>
          </a:ln>
        </p:spPr>
      </p:pic>
      <p:sp>
        <p:nvSpPr>
          <p:cNvPr id="52" name="Google Shape;52;p13"/>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2400" u="none" cap="none" strike="noStrike">
                <a:solidFill>
                  <a:srgbClr val="1B57B5"/>
                </a:solidFill>
                <a:latin typeface="Arial"/>
                <a:ea typeface="Arial"/>
                <a:cs typeface="Arial"/>
                <a:sym typeface="Arial"/>
              </a:defRPr>
            </a:lvl1pPr>
            <a:lvl2pPr lvl="1" marR="0" rtl="0" algn="ctr">
              <a:spcBef>
                <a:spcPts val="0"/>
              </a:spcBef>
              <a:spcAft>
                <a:spcPts val="0"/>
              </a:spcAft>
              <a:buSzPts val="1100"/>
              <a:buNone/>
              <a:defRPr b="0" i="0" sz="2400" u="none" cap="none" strike="noStrike">
                <a:solidFill>
                  <a:srgbClr val="1B57B5"/>
                </a:solidFill>
                <a:latin typeface="Tahoma"/>
                <a:ea typeface="Tahoma"/>
                <a:cs typeface="Tahoma"/>
                <a:sym typeface="Tahoma"/>
              </a:defRPr>
            </a:lvl2pPr>
            <a:lvl3pPr lvl="2" marR="0" rtl="0" algn="ctr">
              <a:spcBef>
                <a:spcPts val="0"/>
              </a:spcBef>
              <a:spcAft>
                <a:spcPts val="0"/>
              </a:spcAft>
              <a:buSzPts val="1100"/>
              <a:buNone/>
              <a:defRPr b="0" i="0" sz="2400" u="none" cap="none" strike="noStrike">
                <a:solidFill>
                  <a:srgbClr val="1B57B5"/>
                </a:solidFill>
                <a:latin typeface="Tahoma"/>
                <a:ea typeface="Tahoma"/>
                <a:cs typeface="Tahoma"/>
                <a:sym typeface="Tahoma"/>
              </a:defRPr>
            </a:lvl3pPr>
            <a:lvl4pPr lvl="3" marR="0" rtl="0" algn="ctr">
              <a:spcBef>
                <a:spcPts val="0"/>
              </a:spcBef>
              <a:spcAft>
                <a:spcPts val="0"/>
              </a:spcAft>
              <a:buSzPts val="1100"/>
              <a:buNone/>
              <a:defRPr b="0" i="0" sz="2400" u="none" cap="none" strike="noStrike">
                <a:solidFill>
                  <a:srgbClr val="1B57B5"/>
                </a:solidFill>
                <a:latin typeface="Tahoma"/>
                <a:ea typeface="Tahoma"/>
                <a:cs typeface="Tahoma"/>
                <a:sym typeface="Tahoma"/>
              </a:defRPr>
            </a:lvl4pPr>
            <a:lvl5pPr lvl="4" marR="0" rtl="0" algn="ctr">
              <a:spcBef>
                <a:spcPts val="0"/>
              </a:spcBef>
              <a:spcAft>
                <a:spcPts val="0"/>
              </a:spcAft>
              <a:buSzPts val="1100"/>
              <a:buNone/>
              <a:defRPr b="0" i="0" sz="2400" u="none" cap="none" strike="noStrike">
                <a:solidFill>
                  <a:srgbClr val="1B57B5"/>
                </a:solidFill>
                <a:latin typeface="Tahoma"/>
                <a:ea typeface="Tahoma"/>
                <a:cs typeface="Tahoma"/>
                <a:sym typeface="Tahoma"/>
              </a:defRPr>
            </a:lvl5pPr>
            <a:lvl6pPr lvl="5" marR="0" rtl="0" algn="ctr">
              <a:spcBef>
                <a:spcPts val="0"/>
              </a:spcBef>
              <a:spcAft>
                <a:spcPts val="0"/>
              </a:spcAft>
              <a:buSzPts val="1100"/>
              <a:buNone/>
              <a:defRPr b="0" i="0" sz="3000" u="none" cap="none" strike="noStrike">
                <a:solidFill>
                  <a:schemeClr val="dk2"/>
                </a:solidFill>
                <a:latin typeface="Comic Sans MS"/>
                <a:ea typeface="Comic Sans MS"/>
                <a:cs typeface="Comic Sans MS"/>
                <a:sym typeface="Comic Sans MS"/>
              </a:defRPr>
            </a:lvl6pPr>
            <a:lvl7pPr lvl="6" marR="0" rtl="0" algn="ctr">
              <a:spcBef>
                <a:spcPts val="0"/>
              </a:spcBef>
              <a:spcAft>
                <a:spcPts val="0"/>
              </a:spcAft>
              <a:buSzPts val="1100"/>
              <a:buNone/>
              <a:defRPr b="0" i="0" sz="3000" u="none" cap="none" strike="noStrike">
                <a:solidFill>
                  <a:schemeClr val="dk2"/>
                </a:solidFill>
                <a:latin typeface="Comic Sans MS"/>
                <a:ea typeface="Comic Sans MS"/>
                <a:cs typeface="Comic Sans MS"/>
                <a:sym typeface="Comic Sans MS"/>
              </a:defRPr>
            </a:lvl7pPr>
            <a:lvl8pPr lvl="7" marR="0" rtl="0" algn="ctr">
              <a:spcBef>
                <a:spcPts val="0"/>
              </a:spcBef>
              <a:spcAft>
                <a:spcPts val="0"/>
              </a:spcAft>
              <a:buSzPts val="1100"/>
              <a:buNone/>
              <a:defRPr b="0" i="0" sz="3000" u="none" cap="none" strike="noStrike">
                <a:solidFill>
                  <a:schemeClr val="dk2"/>
                </a:solidFill>
                <a:latin typeface="Comic Sans MS"/>
                <a:ea typeface="Comic Sans MS"/>
                <a:cs typeface="Comic Sans MS"/>
                <a:sym typeface="Comic Sans MS"/>
              </a:defRPr>
            </a:lvl8pPr>
            <a:lvl9pPr lvl="8" marR="0" rtl="0" algn="ctr">
              <a:spcBef>
                <a:spcPts val="0"/>
              </a:spcBef>
              <a:spcAft>
                <a:spcPts val="0"/>
              </a:spcAft>
              <a:buSzPts val="1100"/>
              <a:buNone/>
              <a:defRPr b="0" i="0" sz="3000" u="none" cap="none" strike="noStrike">
                <a:solidFill>
                  <a:schemeClr val="dk2"/>
                </a:solidFill>
                <a:latin typeface="Comic Sans MS"/>
                <a:ea typeface="Comic Sans MS"/>
                <a:cs typeface="Comic Sans MS"/>
                <a:sym typeface="Comic Sans MS"/>
              </a:defRPr>
            </a:lvl9pPr>
          </a:lstStyle>
          <a:p/>
        </p:txBody>
      </p:sp>
      <p:sp>
        <p:nvSpPr>
          <p:cNvPr id="53" name="Google Shape;53;p13"/>
          <p:cNvSpPr txBox="1"/>
          <p:nvPr>
            <p:ph idx="1" type="body"/>
          </p:nvPr>
        </p:nvSpPr>
        <p:spPr>
          <a:xfrm>
            <a:off x="457200" y="1085850"/>
            <a:ext cx="8229600" cy="3508772"/>
          </a:xfrm>
          <a:prstGeom prst="rect">
            <a:avLst/>
          </a:prstGeom>
          <a:noFill/>
          <a:ln>
            <a:noFill/>
          </a:ln>
        </p:spPr>
        <p:txBody>
          <a:bodyPr anchorCtr="0" anchor="t" bIns="34275" lIns="68575" spcFirstLastPara="1" rIns="68575" wrap="square" tIns="34275">
            <a:noAutofit/>
          </a:bodyPr>
          <a:lstStyle>
            <a:lvl1pPr indent="-361950" lvl="0" marL="457200" marR="0" rtl="0" algn="l">
              <a:spcBef>
                <a:spcPts val="400"/>
              </a:spcBef>
              <a:spcAft>
                <a:spcPts val="0"/>
              </a:spcAft>
              <a:buClr>
                <a:srgbClr val="0000FF"/>
              </a:buClr>
              <a:buSzPts val="2100"/>
              <a:buFont typeface="Arial"/>
              <a:buChar char="•"/>
              <a:defRPr b="0" i="0" sz="2100" u="none" cap="none" strike="noStrike">
                <a:solidFill>
                  <a:srgbClr val="0000FF"/>
                </a:solidFill>
                <a:latin typeface="Arial"/>
                <a:ea typeface="Arial"/>
                <a:cs typeface="Arial"/>
                <a:sym typeface="Arial"/>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spcBef>
                <a:spcPts val="300"/>
              </a:spcBef>
              <a:spcAft>
                <a:spcPts val="0"/>
              </a:spcAft>
              <a:buClr>
                <a:srgbClr val="1B57B5"/>
              </a:buClr>
              <a:buSzPts val="1500"/>
              <a:buFont typeface="Arial"/>
              <a:buChar char="•"/>
              <a:defRPr b="0" i="0" sz="1500" u="none" cap="none" strike="noStrike">
                <a:solidFill>
                  <a:srgbClr val="1B57B5"/>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6pPr>
            <a:lvl7pPr indent="-323850" lvl="6" marL="3200400" marR="0" rtl="0" algn="l">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7pPr>
            <a:lvl8pPr indent="-323850" lvl="7" marL="3657600" marR="0" rtl="0" algn="l">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8pPr>
            <a:lvl9pPr indent="-323850" lvl="8" marL="4114800" marR="0" rtl="0" algn="l">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9pPr>
          </a:lstStyle>
          <a:p/>
        </p:txBody>
      </p:sp>
      <p:sp>
        <p:nvSpPr>
          <p:cNvPr id="54" name="Google Shape;54;p13"/>
          <p:cNvSpPr/>
          <p:nvPr/>
        </p:nvSpPr>
        <p:spPr>
          <a:xfrm>
            <a:off x="0" y="4660023"/>
            <a:ext cx="685800" cy="2286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1" i="0" lang="en" sz="1200" u="none" cap="none" strike="noStrike">
                <a:solidFill>
                  <a:schemeClr val="accent2"/>
                </a:solidFill>
                <a:latin typeface="Calibri"/>
                <a:ea typeface="Calibri"/>
                <a:cs typeface="Calibri"/>
                <a:sym typeface="Calibri"/>
              </a:rPr>
              <a:t>‹#›</a:t>
            </a:fld>
            <a:endParaRPr b="1" i="0" sz="1400" u="none" cap="none" strike="noStrike">
              <a:solidFill>
                <a:schemeClr val="accent2"/>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pic>
        <p:nvPicPr>
          <p:cNvPr descr="band" id="69" name="Google Shape;69;p17"/>
          <p:cNvPicPr preferRelativeResize="0"/>
          <p:nvPr/>
        </p:nvPicPr>
        <p:blipFill rotWithShape="1">
          <a:blip r:embed="rId1">
            <a:alphaModFix/>
          </a:blip>
          <a:srcRect b="0" l="0" r="0" t="0"/>
          <a:stretch/>
        </p:blipFill>
        <p:spPr>
          <a:xfrm>
            <a:off x="1" y="4176545"/>
            <a:ext cx="9142413" cy="966956"/>
          </a:xfrm>
          <a:prstGeom prst="rect">
            <a:avLst/>
          </a:prstGeom>
          <a:noFill/>
          <a:ln>
            <a:noFill/>
          </a:ln>
        </p:spPr>
      </p:pic>
      <p:sp>
        <p:nvSpPr>
          <p:cNvPr id="70" name="Google Shape;70;p17"/>
          <p:cNvSpPr txBox="1"/>
          <p:nvPr>
            <p:ph type="title"/>
          </p:nvPr>
        </p:nvSpPr>
        <p:spPr>
          <a:xfrm>
            <a:off x="457200" y="205978"/>
            <a:ext cx="8229600" cy="85725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2400" u="none" cap="none" strike="noStrike">
                <a:solidFill>
                  <a:srgbClr val="1B57B5"/>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2400" u="none" cap="none" strike="noStrike">
                <a:solidFill>
                  <a:srgbClr val="1B57B5"/>
                </a:solidFill>
                <a:latin typeface="Tahoma"/>
                <a:ea typeface="Tahoma"/>
                <a:cs typeface="Tahoma"/>
                <a:sym typeface="Tahoma"/>
              </a:defRPr>
            </a:lvl2pPr>
            <a:lvl3pPr lvl="2" marR="0" rtl="0" algn="ctr">
              <a:lnSpc>
                <a:spcPct val="100000"/>
              </a:lnSpc>
              <a:spcBef>
                <a:spcPts val="0"/>
              </a:spcBef>
              <a:spcAft>
                <a:spcPts val="0"/>
              </a:spcAft>
              <a:buClr>
                <a:srgbClr val="000000"/>
              </a:buClr>
              <a:buSzPts val="1100"/>
              <a:buFont typeface="Arial"/>
              <a:buNone/>
              <a:defRPr b="0" i="0" sz="2400" u="none" cap="none" strike="noStrike">
                <a:solidFill>
                  <a:srgbClr val="1B57B5"/>
                </a:solidFill>
                <a:latin typeface="Tahoma"/>
                <a:ea typeface="Tahoma"/>
                <a:cs typeface="Tahoma"/>
                <a:sym typeface="Tahoma"/>
              </a:defRPr>
            </a:lvl3pPr>
            <a:lvl4pPr lvl="3" marR="0" rtl="0" algn="ctr">
              <a:lnSpc>
                <a:spcPct val="100000"/>
              </a:lnSpc>
              <a:spcBef>
                <a:spcPts val="0"/>
              </a:spcBef>
              <a:spcAft>
                <a:spcPts val="0"/>
              </a:spcAft>
              <a:buClr>
                <a:srgbClr val="000000"/>
              </a:buClr>
              <a:buSzPts val="1100"/>
              <a:buFont typeface="Arial"/>
              <a:buNone/>
              <a:defRPr b="0" i="0" sz="2400" u="none" cap="none" strike="noStrike">
                <a:solidFill>
                  <a:srgbClr val="1B57B5"/>
                </a:solidFill>
                <a:latin typeface="Tahoma"/>
                <a:ea typeface="Tahoma"/>
                <a:cs typeface="Tahoma"/>
                <a:sym typeface="Tahoma"/>
              </a:defRPr>
            </a:lvl4pPr>
            <a:lvl5pPr lvl="4" marR="0" rtl="0" algn="ctr">
              <a:lnSpc>
                <a:spcPct val="100000"/>
              </a:lnSpc>
              <a:spcBef>
                <a:spcPts val="0"/>
              </a:spcBef>
              <a:spcAft>
                <a:spcPts val="0"/>
              </a:spcAft>
              <a:buClr>
                <a:srgbClr val="000000"/>
              </a:buClr>
              <a:buSzPts val="1100"/>
              <a:buFont typeface="Arial"/>
              <a:buNone/>
              <a:defRPr b="0" i="0" sz="2400" u="none" cap="none" strike="noStrike">
                <a:solidFill>
                  <a:srgbClr val="1B57B5"/>
                </a:solidFill>
                <a:latin typeface="Tahoma"/>
                <a:ea typeface="Tahoma"/>
                <a:cs typeface="Tahoma"/>
                <a:sym typeface="Tahoma"/>
              </a:defRPr>
            </a:lvl5pPr>
            <a:lvl6pPr lvl="5" marR="0" rtl="0" algn="ctr">
              <a:lnSpc>
                <a:spcPct val="100000"/>
              </a:lnSpc>
              <a:spcBef>
                <a:spcPts val="0"/>
              </a:spcBef>
              <a:spcAft>
                <a:spcPts val="0"/>
              </a:spcAft>
              <a:buClr>
                <a:srgbClr val="000000"/>
              </a:buClr>
              <a:buSzPts val="1100"/>
              <a:buFont typeface="Arial"/>
              <a:buNone/>
              <a:defRPr b="0" i="0" sz="3000" u="none" cap="none" strike="noStrike">
                <a:solidFill>
                  <a:schemeClr val="dk2"/>
                </a:solidFill>
                <a:latin typeface="Comic Sans MS"/>
                <a:ea typeface="Comic Sans MS"/>
                <a:cs typeface="Comic Sans MS"/>
                <a:sym typeface="Comic Sans MS"/>
              </a:defRPr>
            </a:lvl6pPr>
            <a:lvl7pPr lvl="6" marR="0" rtl="0" algn="ctr">
              <a:lnSpc>
                <a:spcPct val="100000"/>
              </a:lnSpc>
              <a:spcBef>
                <a:spcPts val="0"/>
              </a:spcBef>
              <a:spcAft>
                <a:spcPts val="0"/>
              </a:spcAft>
              <a:buClr>
                <a:srgbClr val="000000"/>
              </a:buClr>
              <a:buSzPts val="1100"/>
              <a:buFont typeface="Arial"/>
              <a:buNone/>
              <a:defRPr b="0" i="0" sz="3000" u="none" cap="none" strike="noStrike">
                <a:solidFill>
                  <a:schemeClr val="dk2"/>
                </a:solidFill>
                <a:latin typeface="Comic Sans MS"/>
                <a:ea typeface="Comic Sans MS"/>
                <a:cs typeface="Comic Sans MS"/>
                <a:sym typeface="Comic Sans MS"/>
              </a:defRPr>
            </a:lvl7pPr>
            <a:lvl8pPr lvl="7" marR="0" rtl="0" algn="ctr">
              <a:lnSpc>
                <a:spcPct val="100000"/>
              </a:lnSpc>
              <a:spcBef>
                <a:spcPts val="0"/>
              </a:spcBef>
              <a:spcAft>
                <a:spcPts val="0"/>
              </a:spcAft>
              <a:buClr>
                <a:srgbClr val="000000"/>
              </a:buClr>
              <a:buSzPts val="1100"/>
              <a:buFont typeface="Arial"/>
              <a:buNone/>
              <a:defRPr b="0" i="0" sz="3000" u="none" cap="none" strike="noStrike">
                <a:solidFill>
                  <a:schemeClr val="dk2"/>
                </a:solidFill>
                <a:latin typeface="Comic Sans MS"/>
                <a:ea typeface="Comic Sans MS"/>
                <a:cs typeface="Comic Sans MS"/>
                <a:sym typeface="Comic Sans MS"/>
              </a:defRPr>
            </a:lvl8pPr>
            <a:lvl9pPr lvl="8" marR="0" rtl="0" algn="ctr">
              <a:lnSpc>
                <a:spcPct val="100000"/>
              </a:lnSpc>
              <a:spcBef>
                <a:spcPts val="0"/>
              </a:spcBef>
              <a:spcAft>
                <a:spcPts val="0"/>
              </a:spcAft>
              <a:buClr>
                <a:srgbClr val="000000"/>
              </a:buClr>
              <a:buSzPts val="1100"/>
              <a:buFont typeface="Arial"/>
              <a:buNone/>
              <a:defRPr b="0" i="0" sz="3000" u="none" cap="none" strike="noStrike">
                <a:solidFill>
                  <a:schemeClr val="dk2"/>
                </a:solidFill>
                <a:latin typeface="Comic Sans MS"/>
                <a:ea typeface="Comic Sans MS"/>
                <a:cs typeface="Comic Sans MS"/>
                <a:sym typeface="Comic Sans MS"/>
              </a:defRPr>
            </a:lvl9pPr>
          </a:lstStyle>
          <a:p/>
        </p:txBody>
      </p:sp>
      <p:sp>
        <p:nvSpPr>
          <p:cNvPr id="71" name="Google Shape;71;p17"/>
          <p:cNvSpPr txBox="1"/>
          <p:nvPr>
            <p:ph idx="1" type="body"/>
          </p:nvPr>
        </p:nvSpPr>
        <p:spPr>
          <a:xfrm>
            <a:off x="457200" y="1085850"/>
            <a:ext cx="8229600" cy="3508772"/>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00000"/>
              </a:lnSpc>
              <a:spcBef>
                <a:spcPts val="400"/>
              </a:spcBef>
              <a:spcAft>
                <a:spcPts val="0"/>
              </a:spcAft>
              <a:buClr>
                <a:srgbClr val="0000FF"/>
              </a:buClr>
              <a:buSzPts val="2100"/>
              <a:buFont typeface="Arial"/>
              <a:buChar char="•"/>
              <a:defRPr b="0" i="0" sz="2100" u="none" cap="none" strike="noStrike">
                <a:solidFill>
                  <a:srgbClr val="0000FF"/>
                </a:solidFill>
                <a:latin typeface="Arial"/>
                <a:ea typeface="Arial"/>
                <a:cs typeface="Arial"/>
                <a:sym typeface="Arial"/>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300"/>
              </a:spcBef>
              <a:spcAft>
                <a:spcPts val="0"/>
              </a:spcAft>
              <a:buClr>
                <a:srgbClr val="1B57B5"/>
              </a:buClr>
              <a:buSzPts val="1500"/>
              <a:buFont typeface="Arial"/>
              <a:buChar char="•"/>
              <a:defRPr b="0" i="0" sz="1500" u="none" cap="none" strike="noStrike">
                <a:solidFill>
                  <a:srgbClr val="1B57B5"/>
                </a:solidFill>
                <a:latin typeface="Arial"/>
                <a:ea typeface="Arial"/>
                <a:cs typeface="Arial"/>
                <a:sym typeface="Arial"/>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6pPr>
            <a:lvl7pPr indent="-323850" lvl="6" marL="3200400" marR="0" rtl="0" algn="l">
              <a:lnSpc>
                <a:spcPct val="100000"/>
              </a:lnSpc>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7pPr>
            <a:lvl8pPr indent="-323850" lvl="7" marL="3657600" marR="0" rtl="0" algn="l">
              <a:lnSpc>
                <a:spcPct val="100000"/>
              </a:lnSpc>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8pPr>
            <a:lvl9pPr indent="-323850" lvl="8" marL="4114800" marR="0" rtl="0" algn="l">
              <a:lnSpc>
                <a:spcPct val="100000"/>
              </a:lnSpc>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9pPr>
          </a:lstStyle>
          <a:p/>
        </p:txBody>
      </p:sp>
      <p:sp>
        <p:nvSpPr>
          <p:cNvPr id="72" name="Google Shape;72;p17"/>
          <p:cNvSpPr/>
          <p:nvPr/>
        </p:nvSpPr>
        <p:spPr>
          <a:xfrm>
            <a:off x="0" y="4660023"/>
            <a:ext cx="685800" cy="2286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chemeClr val="accent2"/>
                </a:solidFill>
                <a:latin typeface="Calibri"/>
                <a:ea typeface="Calibri"/>
                <a:cs typeface="Calibri"/>
                <a:sym typeface="Calibri"/>
              </a:rPr>
              <a:t>‹#›</a:t>
            </a:fld>
            <a:endParaRPr b="1" i="0" sz="1400" u="none" cap="none" strike="noStrike">
              <a:solidFill>
                <a:schemeClr val="accent2"/>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pic>
        <p:nvPicPr>
          <p:cNvPr descr="band" id="87" name="Google Shape;87;p21"/>
          <p:cNvPicPr preferRelativeResize="0"/>
          <p:nvPr/>
        </p:nvPicPr>
        <p:blipFill rotWithShape="1">
          <a:blip r:embed="rId1">
            <a:alphaModFix/>
          </a:blip>
          <a:srcRect b="0" l="0" r="0" t="0"/>
          <a:stretch/>
        </p:blipFill>
        <p:spPr>
          <a:xfrm>
            <a:off x="1" y="4176545"/>
            <a:ext cx="9142413" cy="966955"/>
          </a:xfrm>
          <a:prstGeom prst="rect">
            <a:avLst/>
          </a:prstGeom>
          <a:noFill/>
          <a:ln>
            <a:noFill/>
          </a:ln>
        </p:spPr>
      </p:pic>
      <p:sp>
        <p:nvSpPr>
          <p:cNvPr id="88" name="Google Shape;88;p21"/>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2400" u="none" cap="none" strike="noStrike">
                <a:solidFill>
                  <a:srgbClr val="1B57B5"/>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2400" u="none" cap="none" strike="noStrike">
                <a:solidFill>
                  <a:srgbClr val="1B57B5"/>
                </a:solidFill>
                <a:latin typeface="Tahoma"/>
                <a:ea typeface="Tahoma"/>
                <a:cs typeface="Tahoma"/>
                <a:sym typeface="Tahoma"/>
              </a:defRPr>
            </a:lvl2pPr>
            <a:lvl3pPr lvl="2" marR="0" rtl="0" algn="ctr">
              <a:lnSpc>
                <a:spcPct val="100000"/>
              </a:lnSpc>
              <a:spcBef>
                <a:spcPts val="0"/>
              </a:spcBef>
              <a:spcAft>
                <a:spcPts val="0"/>
              </a:spcAft>
              <a:buClr>
                <a:srgbClr val="000000"/>
              </a:buClr>
              <a:buSzPts val="1100"/>
              <a:buFont typeface="Arial"/>
              <a:buNone/>
              <a:defRPr b="0" i="0" sz="2400" u="none" cap="none" strike="noStrike">
                <a:solidFill>
                  <a:srgbClr val="1B57B5"/>
                </a:solidFill>
                <a:latin typeface="Tahoma"/>
                <a:ea typeface="Tahoma"/>
                <a:cs typeface="Tahoma"/>
                <a:sym typeface="Tahoma"/>
              </a:defRPr>
            </a:lvl3pPr>
            <a:lvl4pPr lvl="3" marR="0" rtl="0" algn="ctr">
              <a:lnSpc>
                <a:spcPct val="100000"/>
              </a:lnSpc>
              <a:spcBef>
                <a:spcPts val="0"/>
              </a:spcBef>
              <a:spcAft>
                <a:spcPts val="0"/>
              </a:spcAft>
              <a:buClr>
                <a:srgbClr val="000000"/>
              </a:buClr>
              <a:buSzPts val="1100"/>
              <a:buFont typeface="Arial"/>
              <a:buNone/>
              <a:defRPr b="0" i="0" sz="2400" u="none" cap="none" strike="noStrike">
                <a:solidFill>
                  <a:srgbClr val="1B57B5"/>
                </a:solidFill>
                <a:latin typeface="Tahoma"/>
                <a:ea typeface="Tahoma"/>
                <a:cs typeface="Tahoma"/>
                <a:sym typeface="Tahoma"/>
              </a:defRPr>
            </a:lvl4pPr>
            <a:lvl5pPr lvl="4" marR="0" rtl="0" algn="ctr">
              <a:lnSpc>
                <a:spcPct val="100000"/>
              </a:lnSpc>
              <a:spcBef>
                <a:spcPts val="0"/>
              </a:spcBef>
              <a:spcAft>
                <a:spcPts val="0"/>
              </a:spcAft>
              <a:buClr>
                <a:srgbClr val="000000"/>
              </a:buClr>
              <a:buSzPts val="1100"/>
              <a:buFont typeface="Arial"/>
              <a:buNone/>
              <a:defRPr b="0" i="0" sz="2400" u="none" cap="none" strike="noStrike">
                <a:solidFill>
                  <a:srgbClr val="1B57B5"/>
                </a:solidFill>
                <a:latin typeface="Tahoma"/>
                <a:ea typeface="Tahoma"/>
                <a:cs typeface="Tahoma"/>
                <a:sym typeface="Tahoma"/>
              </a:defRPr>
            </a:lvl5pPr>
            <a:lvl6pPr lvl="5" marR="0" rtl="0" algn="ctr">
              <a:lnSpc>
                <a:spcPct val="100000"/>
              </a:lnSpc>
              <a:spcBef>
                <a:spcPts val="0"/>
              </a:spcBef>
              <a:spcAft>
                <a:spcPts val="0"/>
              </a:spcAft>
              <a:buClr>
                <a:srgbClr val="000000"/>
              </a:buClr>
              <a:buSzPts val="1100"/>
              <a:buFont typeface="Arial"/>
              <a:buNone/>
              <a:defRPr b="0" i="0" sz="3000" u="none" cap="none" strike="noStrike">
                <a:solidFill>
                  <a:schemeClr val="dk2"/>
                </a:solidFill>
                <a:latin typeface="Comic Sans MS"/>
                <a:ea typeface="Comic Sans MS"/>
                <a:cs typeface="Comic Sans MS"/>
                <a:sym typeface="Comic Sans MS"/>
              </a:defRPr>
            </a:lvl6pPr>
            <a:lvl7pPr lvl="6" marR="0" rtl="0" algn="ctr">
              <a:lnSpc>
                <a:spcPct val="100000"/>
              </a:lnSpc>
              <a:spcBef>
                <a:spcPts val="0"/>
              </a:spcBef>
              <a:spcAft>
                <a:spcPts val="0"/>
              </a:spcAft>
              <a:buClr>
                <a:srgbClr val="000000"/>
              </a:buClr>
              <a:buSzPts val="1100"/>
              <a:buFont typeface="Arial"/>
              <a:buNone/>
              <a:defRPr b="0" i="0" sz="3000" u="none" cap="none" strike="noStrike">
                <a:solidFill>
                  <a:schemeClr val="dk2"/>
                </a:solidFill>
                <a:latin typeface="Comic Sans MS"/>
                <a:ea typeface="Comic Sans MS"/>
                <a:cs typeface="Comic Sans MS"/>
                <a:sym typeface="Comic Sans MS"/>
              </a:defRPr>
            </a:lvl7pPr>
            <a:lvl8pPr lvl="7" marR="0" rtl="0" algn="ctr">
              <a:lnSpc>
                <a:spcPct val="100000"/>
              </a:lnSpc>
              <a:spcBef>
                <a:spcPts val="0"/>
              </a:spcBef>
              <a:spcAft>
                <a:spcPts val="0"/>
              </a:spcAft>
              <a:buClr>
                <a:srgbClr val="000000"/>
              </a:buClr>
              <a:buSzPts val="1100"/>
              <a:buFont typeface="Arial"/>
              <a:buNone/>
              <a:defRPr b="0" i="0" sz="3000" u="none" cap="none" strike="noStrike">
                <a:solidFill>
                  <a:schemeClr val="dk2"/>
                </a:solidFill>
                <a:latin typeface="Comic Sans MS"/>
                <a:ea typeface="Comic Sans MS"/>
                <a:cs typeface="Comic Sans MS"/>
                <a:sym typeface="Comic Sans MS"/>
              </a:defRPr>
            </a:lvl8pPr>
            <a:lvl9pPr lvl="8" marR="0" rtl="0" algn="ctr">
              <a:lnSpc>
                <a:spcPct val="100000"/>
              </a:lnSpc>
              <a:spcBef>
                <a:spcPts val="0"/>
              </a:spcBef>
              <a:spcAft>
                <a:spcPts val="0"/>
              </a:spcAft>
              <a:buClr>
                <a:srgbClr val="000000"/>
              </a:buClr>
              <a:buSzPts val="1100"/>
              <a:buFont typeface="Arial"/>
              <a:buNone/>
              <a:defRPr b="0" i="0" sz="3000" u="none" cap="none" strike="noStrike">
                <a:solidFill>
                  <a:schemeClr val="dk2"/>
                </a:solidFill>
                <a:latin typeface="Comic Sans MS"/>
                <a:ea typeface="Comic Sans MS"/>
                <a:cs typeface="Comic Sans MS"/>
                <a:sym typeface="Comic Sans MS"/>
              </a:defRPr>
            </a:lvl9pPr>
          </a:lstStyle>
          <a:p/>
        </p:txBody>
      </p:sp>
      <p:sp>
        <p:nvSpPr>
          <p:cNvPr id="89" name="Google Shape;89;p21"/>
          <p:cNvSpPr txBox="1"/>
          <p:nvPr>
            <p:ph idx="1" type="body"/>
          </p:nvPr>
        </p:nvSpPr>
        <p:spPr>
          <a:xfrm>
            <a:off x="457200" y="1085850"/>
            <a:ext cx="8229600" cy="35088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00000"/>
              </a:lnSpc>
              <a:spcBef>
                <a:spcPts val="400"/>
              </a:spcBef>
              <a:spcAft>
                <a:spcPts val="0"/>
              </a:spcAft>
              <a:buClr>
                <a:srgbClr val="0000FF"/>
              </a:buClr>
              <a:buSzPts val="2100"/>
              <a:buFont typeface="Arial"/>
              <a:buChar char="•"/>
              <a:defRPr b="0" i="0" sz="2100" u="none" cap="none" strike="noStrike">
                <a:solidFill>
                  <a:srgbClr val="0000FF"/>
                </a:solidFill>
                <a:latin typeface="Arial"/>
                <a:ea typeface="Arial"/>
                <a:cs typeface="Arial"/>
                <a:sym typeface="Arial"/>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300"/>
              </a:spcBef>
              <a:spcAft>
                <a:spcPts val="0"/>
              </a:spcAft>
              <a:buClr>
                <a:srgbClr val="1B57B5"/>
              </a:buClr>
              <a:buSzPts val="1500"/>
              <a:buFont typeface="Arial"/>
              <a:buChar char="•"/>
              <a:defRPr b="0" i="0" sz="1500" u="none" cap="none" strike="noStrike">
                <a:solidFill>
                  <a:srgbClr val="1B57B5"/>
                </a:solidFill>
                <a:latin typeface="Arial"/>
                <a:ea typeface="Arial"/>
                <a:cs typeface="Arial"/>
                <a:sym typeface="Arial"/>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6pPr>
            <a:lvl7pPr indent="-323850" lvl="6" marL="3200400" marR="0" rtl="0" algn="l">
              <a:lnSpc>
                <a:spcPct val="100000"/>
              </a:lnSpc>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7pPr>
            <a:lvl8pPr indent="-323850" lvl="7" marL="3657600" marR="0" rtl="0" algn="l">
              <a:lnSpc>
                <a:spcPct val="100000"/>
              </a:lnSpc>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8pPr>
            <a:lvl9pPr indent="-323850" lvl="8" marL="4114800" marR="0" rtl="0" algn="l">
              <a:lnSpc>
                <a:spcPct val="100000"/>
              </a:lnSpc>
              <a:spcBef>
                <a:spcPts val="300"/>
              </a:spcBef>
              <a:spcAft>
                <a:spcPts val="0"/>
              </a:spcAft>
              <a:buClr>
                <a:schemeClr val="dk1"/>
              </a:buClr>
              <a:buSzPts val="1500"/>
              <a:buFont typeface="Comic Sans MS"/>
              <a:buChar char="»"/>
              <a:defRPr b="0" i="0" sz="1500" u="none" cap="none" strike="noStrike">
                <a:solidFill>
                  <a:schemeClr val="dk1"/>
                </a:solidFill>
                <a:latin typeface="Comic Sans MS"/>
                <a:ea typeface="Comic Sans MS"/>
                <a:cs typeface="Comic Sans MS"/>
                <a:sym typeface="Comic Sans MS"/>
              </a:defRPr>
            </a:lvl9pPr>
          </a:lstStyle>
          <a:p/>
        </p:txBody>
      </p:sp>
      <p:sp>
        <p:nvSpPr>
          <p:cNvPr id="90" name="Google Shape;90;p21"/>
          <p:cNvSpPr/>
          <p:nvPr/>
        </p:nvSpPr>
        <p:spPr>
          <a:xfrm>
            <a:off x="0" y="4660023"/>
            <a:ext cx="685800" cy="2286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chemeClr val="accent2"/>
                </a:solidFill>
                <a:latin typeface="Calibri"/>
                <a:ea typeface="Calibri"/>
                <a:cs typeface="Calibri"/>
                <a:sym typeface="Calibri"/>
              </a:rPr>
              <a:t>‹#›</a:t>
            </a:fld>
            <a:endParaRPr b="1" i="0" sz="1400" u="none" cap="none" strike="noStrike">
              <a:solidFill>
                <a:schemeClr val="accent2"/>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8.png"/><Relationship Id="rId13" Type="http://schemas.openxmlformats.org/officeDocument/2006/relationships/image" Target="../media/image22.png"/><Relationship Id="rId12" Type="http://schemas.openxmlformats.org/officeDocument/2006/relationships/image" Target="../media/image28.png"/><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6.png"/><Relationship Id="rId1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24.png"/><Relationship Id="rId7" Type="http://schemas.openxmlformats.org/officeDocument/2006/relationships/image" Target="../media/image4.png"/><Relationship Id="rId8" Type="http://schemas.openxmlformats.org/officeDocument/2006/relationships/image" Target="../media/image21.png"/></Relationships>
</file>

<file path=ppt/slides/_rels/slide11.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45.png"/><Relationship Id="rId7" Type="http://schemas.openxmlformats.org/officeDocument/2006/relationships/image" Target="../media/image33.png"/><Relationship Id="rId8"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50.jpg"/><Relationship Id="rId4" Type="http://schemas.openxmlformats.org/officeDocument/2006/relationships/image" Target="../media/image42.jpg"/><Relationship Id="rId5" Type="http://schemas.openxmlformats.org/officeDocument/2006/relationships/image" Target="../media/image5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60.jpg"/><Relationship Id="rId4" Type="http://schemas.openxmlformats.org/officeDocument/2006/relationships/image" Target="../media/image5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5"/>
          <p:cNvSpPr txBox="1"/>
          <p:nvPr>
            <p:ph type="ctrTitle"/>
          </p:nvPr>
        </p:nvSpPr>
        <p:spPr>
          <a:xfrm>
            <a:off x="685800" y="1428750"/>
            <a:ext cx="7772400" cy="85725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Cow disease (LSD) classification system for predicting different severity levels</a:t>
            </a:r>
            <a:endParaRPr>
              <a:latin typeface="Times New Roman"/>
              <a:ea typeface="Times New Roman"/>
              <a:cs typeface="Times New Roman"/>
              <a:sym typeface="Times New Roman"/>
            </a:endParaRPr>
          </a:p>
        </p:txBody>
      </p:sp>
      <p:sp>
        <p:nvSpPr>
          <p:cNvPr id="109" name="Google Shape;109;p25"/>
          <p:cNvSpPr txBox="1"/>
          <p:nvPr>
            <p:ph idx="1" type="subTitle"/>
          </p:nvPr>
        </p:nvSpPr>
        <p:spPr>
          <a:xfrm>
            <a:off x="2779425" y="2378644"/>
            <a:ext cx="3585150" cy="1528875"/>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lt2"/>
              </a:buClr>
              <a:buSzPts val="2100"/>
              <a:buFont typeface="Arial"/>
              <a:buNone/>
            </a:pPr>
            <a:r>
              <a:rPr lang="en"/>
              <a:t>By</a:t>
            </a:r>
            <a:endParaRPr/>
          </a:p>
          <a:p>
            <a:pPr indent="0" lvl="0" marL="0" rtl="0" algn="ctr">
              <a:spcBef>
                <a:spcPts val="400"/>
              </a:spcBef>
              <a:spcAft>
                <a:spcPts val="0"/>
              </a:spcAft>
              <a:buClr>
                <a:schemeClr val="lt2"/>
              </a:buClr>
              <a:buSzPts val="2100"/>
              <a:buFont typeface="Arial"/>
              <a:buNone/>
            </a:pPr>
            <a:r>
              <a:rPr lang="en"/>
              <a:t>Karthika B </a:t>
            </a:r>
            <a:endParaRPr/>
          </a:p>
          <a:p>
            <a:pPr indent="0" lvl="0" marL="0" rtl="0" algn="ctr">
              <a:spcBef>
                <a:spcPts val="400"/>
              </a:spcBef>
              <a:spcAft>
                <a:spcPts val="0"/>
              </a:spcAft>
              <a:buClr>
                <a:schemeClr val="lt2"/>
              </a:buClr>
              <a:buSzPts val="2100"/>
              <a:buFont typeface="Arial"/>
              <a:buNone/>
            </a:pPr>
            <a:r>
              <a:rPr lang="en"/>
              <a:t>Kavya S </a:t>
            </a:r>
            <a:endParaRPr/>
          </a:p>
          <a:p>
            <a:pPr indent="0" lvl="0" marL="0" rtl="0" algn="ctr">
              <a:spcBef>
                <a:spcPts val="400"/>
              </a:spcBef>
              <a:spcAft>
                <a:spcPts val="0"/>
              </a:spcAft>
              <a:buClr>
                <a:schemeClr val="lt2"/>
              </a:buClr>
              <a:buSzPts val="2100"/>
              <a:buFont typeface="Arial"/>
              <a:buNone/>
            </a:pPr>
            <a:r>
              <a:rPr lang="en"/>
              <a:t>Lokeshwaran N </a:t>
            </a:r>
            <a:endParaRPr/>
          </a:p>
          <a:p>
            <a:pPr indent="0" lvl="0" marL="0" rtl="0" algn="ctr">
              <a:spcBef>
                <a:spcPts val="400"/>
              </a:spcBef>
              <a:spcAft>
                <a:spcPts val="0"/>
              </a:spcAft>
              <a:buClr>
                <a:schemeClr val="lt2"/>
              </a:buClr>
              <a:buSzPts val="2100"/>
              <a:buFont typeface="Arial"/>
              <a:buNone/>
            </a:pPr>
            <a:r>
              <a:t/>
            </a:r>
            <a:endParaRPr/>
          </a:p>
          <a:p>
            <a:pPr indent="0" lvl="0" marL="0" rtl="0" algn="ctr">
              <a:spcBef>
                <a:spcPts val="400"/>
              </a:spcBef>
              <a:spcAft>
                <a:spcPts val="0"/>
              </a:spcAft>
              <a:buClr>
                <a:schemeClr val="lt2"/>
              </a:buClr>
              <a:buSzPts val="2100"/>
              <a:buFont typeface="Arial"/>
              <a:buNone/>
            </a:pPr>
            <a:r>
              <a:t/>
            </a:r>
            <a:endParaRPr/>
          </a:p>
        </p:txBody>
      </p:sp>
      <p:sp>
        <p:nvSpPr>
          <p:cNvPr id="110" name="Google Shape;110;p25"/>
          <p:cNvSpPr txBox="1"/>
          <p:nvPr/>
        </p:nvSpPr>
        <p:spPr>
          <a:xfrm>
            <a:off x="2851763" y="4145700"/>
            <a:ext cx="3559950" cy="1215900"/>
          </a:xfrm>
          <a:prstGeom prst="rect">
            <a:avLst/>
          </a:prstGeom>
          <a:noFill/>
          <a:ln>
            <a:noFill/>
          </a:ln>
        </p:spPr>
        <p:txBody>
          <a:bodyPr anchorCtr="0" anchor="t" bIns="68575" lIns="68575" spcFirstLastPara="1" rIns="68575" wrap="square" tIns="68575">
            <a:spAutoFit/>
          </a:bodyPr>
          <a:lstStyle/>
          <a:p>
            <a:pPr indent="0" lvl="0" marL="0" rtl="0" algn="ctr">
              <a:spcBef>
                <a:spcPts val="400"/>
              </a:spcBef>
              <a:spcAft>
                <a:spcPts val="0"/>
              </a:spcAft>
              <a:buClr>
                <a:schemeClr val="lt2"/>
              </a:buClr>
              <a:buSzPts val="2100"/>
              <a:buFont typeface="Arial"/>
              <a:buNone/>
            </a:pPr>
            <a:r>
              <a:rPr lang="en" sz="2100">
                <a:solidFill>
                  <a:schemeClr val="lt2"/>
                </a:solidFill>
              </a:rPr>
              <a:t>Guided by</a:t>
            </a:r>
            <a:endParaRPr sz="2100">
              <a:solidFill>
                <a:schemeClr val="lt2"/>
              </a:solidFill>
            </a:endParaRPr>
          </a:p>
          <a:p>
            <a:pPr indent="0" lvl="0" marL="0" rtl="0" algn="ctr">
              <a:spcBef>
                <a:spcPts val="400"/>
              </a:spcBef>
              <a:spcAft>
                <a:spcPts val="0"/>
              </a:spcAft>
              <a:buClr>
                <a:schemeClr val="lt2"/>
              </a:buClr>
              <a:buSzPts val="2100"/>
              <a:buFont typeface="Arial"/>
              <a:buNone/>
            </a:pPr>
            <a:r>
              <a:rPr lang="en" sz="2100">
                <a:solidFill>
                  <a:schemeClr val="lt2"/>
                </a:solidFill>
              </a:rPr>
              <a:t>Dr. Sivamurugan V</a:t>
            </a:r>
            <a:endParaRPr b="1" sz="1000">
              <a:solidFill>
                <a:srgbClr val="1F1F1F"/>
              </a:solidFill>
              <a:highlight>
                <a:srgbClr val="FFFFFF"/>
              </a:highlight>
              <a:latin typeface="Roboto"/>
              <a:ea typeface="Roboto"/>
              <a:cs typeface="Roboto"/>
              <a:sym typeface="Roboto"/>
            </a:endParaRPr>
          </a:p>
          <a:p>
            <a:pPr indent="0" lvl="0" marL="0" rtl="0" algn="ctr">
              <a:spcBef>
                <a:spcPts val="400"/>
              </a:spcBef>
              <a:spcAft>
                <a:spcPts val="0"/>
              </a:spcAft>
              <a:buClr>
                <a:schemeClr val="lt2"/>
              </a:buClr>
              <a:buSzPts val="2100"/>
              <a:buFont typeface="Arial"/>
              <a:buNone/>
            </a:pPr>
            <a:r>
              <a:t/>
            </a:r>
            <a:endParaRPr sz="21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457200" y="199653"/>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Preview of dataset</a:t>
            </a:r>
            <a:endParaRPr/>
          </a:p>
        </p:txBody>
      </p:sp>
      <p:pic>
        <p:nvPicPr>
          <p:cNvPr id="177" name="Google Shape;177;p34"/>
          <p:cNvPicPr preferRelativeResize="0"/>
          <p:nvPr/>
        </p:nvPicPr>
        <p:blipFill>
          <a:blip r:embed="rId3">
            <a:alphaModFix/>
          </a:blip>
          <a:stretch>
            <a:fillRect/>
          </a:stretch>
        </p:blipFill>
        <p:spPr>
          <a:xfrm>
            <a:off x="2052075" y="2160338"/>
            <a:ext cx="1125032" cy="1120475"/>
          </a:xfrm>
          <a:prstGeom prst="rect">
            <a:avLst/>
          </a:prstGeom>
          <a:noFill/>
          <a:ln>
            <a:noFill/>
          </a:ln>
        </p:spPr>
      </p:pic>
      <p:pic>
        <p:nvPicPr>
          <p:cNvPr id="178" name="Google Shape;178;p34"/>
          <p:cNvPicPr preferRelativeResize="0"/>
          <p:nvPr/>
        </p:nvPicPr>
        <p:blipFill>
          <a:blip r:embed="rId4">
            <a:alphaModFix/>
          </a:blip>
          <a:stretch>
            <a:fillRect/>
          </a:stretch>
        </p:blipFill>
        <p:spPr>
          <a:xfrm>
            <a:off x="3300389" y="2160338"/>
            <a:ext cx="1125032" cy="1120475"/>
          </a:xfrm>
          <a:prstGeom prst="rect">
            <a:avLst/>
          </a:prstGeom>
          <a:noFill/>
          <a:ln>
            <a:noFill/>
          </a:ln>
        </p:spPr>
      </p:pic>
      <p:pic>
        <p:nvPicPr>
          <p:cNvPr id="179" name="Google Shape;179;p34"/>
          <p:cNvPicPr preferRelativeResize="0"/>
          <p:nvPr/>
        </p:nvPicPr>
        <p:blipFill>
          <a:blip r:embed="rId5">
            <a:alphaModFix/>
          </a:blip>
          <a:stretch>
            <a:fillRect/>
          </a:stretch>
        </p:blipFill>
        <p:spPr>
          <a:xfrm>
            <a:off x="4548704" y="2160338"/>
            <a:ext cx="1125032" cy="1120475"/>
          </a:xfrm>
          <a:prstGeom prst="rect">
            <a:avLst/>
          </a:prstGeom>
          <a:noFill/>
          <a:ln>
            <a:noFill/>
          </a:ln>
        </p:spPr>
      </p:pic>
      <p:pic>
        <p:nvPicPr>
          <p:cNvPr id="180" name="Google Shape;180;p34"/>
          <p:cNvPicPr preferRelativeResize="0"/>
          <p:nvPr/>
        </p:nvPicPr>
        <p:blipFill>
          <a:blip r:embed="rId6">
            <a:alphaModFix/>
          </a:blip>
          <a:stretch>
            <a:fillRect/>
          </a:stretch>
        </p:blipFill>
        <p:spPr>
          <a:xfrm>
            <a:off x="5797019" y="2160338"/>
            <a:ext cx="1125032" cy="1120475"/>
          </a:xfrm>
          <a:prstGeom prst="rect">
            <a:avLst/>
          </a:prstGeom>
          <a:noFill/>
          <a:ln>
            <a:noFill/>
          </a:ln>
        </p:spPr>
      </p:pic>
      <p:pic>
        <p:nvPicPr>
          <p:cNvPr id="181" name="Google Shape;181;p34"/>
          <p:cNvPicPr preferRelativeResize="0"/>
          <p:nvPr/>
        </p:nvPicPr>
        <p:blipFill>
          <a:blip r:embed="rId7">
            <a:alphaModFix/>
          </a:blip>
          <a:stretch>
            <a:fillRect/>
          </a:stretch>
        </p:blipFill>
        <p:spPr>
          <a:xfrm>
            <a:off x="2052075" y="854387"/>
            <a:ext cx="1125025" cy="1125025"/>
          </a:xfrm>
          <a:prstGeom prst="rect">
            <a:avLst/>
          </a:prstGeom>
          <a:noFill/>
          <a:ln>
            <a:noFill/>
          </a:ln>
        </p:spPr>
      </p:pic>
      <p:pic>
        <p:nvPicPr>
          <p:cNvPr id="182" name="Google Shape;182;p34"/>
          <p:cNvPicPr preferRelativeResize="0"/>
          <p:nvPr/>
        </p:nvPicPr>
        <p:blipFill>
          <a:blip r:embed="rId8">
            <a:alphaModFix/>
          </a:blip>
          <a:stretch>
            <a:fillRect/>
          </a:stretch>
        </p:blipFill>
        <p:spPr>
          <a:xfrm>
            <a:off x="3350475" y="854387"/>
            <a:ext cx="1074950" cy="1074950"/>
          </a:xfrm>
          <a:prstGeom prst="rect">
            <a:avLst/>
          </a:prstGeom>
          <a:noFill/>
          <a:ln>
            <a:noFill/>
          </a:ln>
        </p:spPr>
      </p:pic>
      <p:pic>
        <p:nvPicPr>
          <p:cNvPr id="183" name="Google Shape;183;p34"/>
          <p:cNvPicPr preferRelativeResize="0"/>
          <p:nvPr/>
        </p:nvPicPr>
        <p:blipFill>
          <a:blip r:embed="rId9">
            <a:alphaModFix/>
          </a:blip>
          <a:stretch>
            <a:fillRect/>
          </a:stretch>
        </p:blipFill>
        <p:spPr>
          <a:xfrm>
            <a:off x="4548698" y="854387"/>
            <a:ext cx="1125025" cy="1125025"/>
          </a:xfrm>
          <a:prstGeom prst="rect">
            <a:avLst/>
          </a:prstGeom>
          <a:noFill/>
          <a:ln>
            <a:noFill/>
          </a:ln>
        </p:spPr>
      </p:pic>
      <p:pic>
        <p:nvPicPr>
          <p:cNvPr id="184" name="Google Shape;184;p34"/>
          <p:cNvPicPr preferRelativeResize="0"/>
          <p:nvPr/>
        </p:nvPicPr>
        <p:blipFill>
          <a:blip r:embed="rId10">
            <a:alphaModFix/>
          </a:blip>
          <a:stretch>
            <a:fillRect/>
          </a:stretch>
        </p:blipFill>
        <p:spPr>
          <a:xfrm>
            <a:off x="5796999" y="854387"/>
            <a:ext cx="1125025" cy="1125025"/>
          </a:xfrm>
          <a:prstGeom prst="rect">
            <a:avLst/>
          </a:prstGeom>
          <a:noFill/>
          <a:ln>
            <a:noFill/>
          </a:ln>
        </p:spPr>
      </p:pic>
      <p:pic>
        <p:nvPicPr>
          <p:cNvPr id="185" name="Google Shape;185;p34"/>
          <p:cNvPicPr preferRelativeResize="0"/>
          <p:nvPr/>
        </p:nvPicPr>
        <p:blipFill>
          <a:blip r:embed="rId11">
            <a:alphaModFix/>
          </a:blip>
          <a:stretch>
            <a:fillRect/>
          </a:stretch>
        </p:blipFill>
        <p:spPr>
          <a:xfrm>
            <a:off x="2014975" y="3531000"/>
            <a:ext cx="1125025" cy="1125025"/>
          </a:xfrm>
          <a:prstGeom prst="rect">
            <a:avLst/>
          </a:prstGeom>
          <a:noFill/>
          <a:ln>
            <a:noFill/>
          </a:ln>
        </p:spPr>
      </p:pic>
      <p:pic>
        <p:nvPicPr>
          <p:cNvPr id="186" name="Google Shape;186;p34"/>
          <p:cNvPicPr preferRelativeResize="0"/>
          <p:nvPr/>
        </p:nvPicPr>
        <p:blipFill>
          <a:blip r:embed="rId12">
            <a:alphaModFix/>
          </a:blip>
          <a:stretch>
            <a:fillRect/>
          </a:stretch>
        </p:blipFill>
        <p:spPr>
          <a:xfrm>
            <a:off x="3263300" y="3531000"/>
            <a:ext cx="1125025" cy="1125025"/>
          </a:xfrm>
          <a:prstGeom prst="rect">
            <a:avLst/>
          </a:prstGeom>
          <a:noFill/>
          <a:ln>
            <a:noFill/>
          </a:ln>
        </p:spPr>
      </p:pic>
      <p:pic>
        <p:nvPicPr>
          <p:cNvPr id="187" name="Google Shape;187;p34"/>
          <p:cNvPicPr preferRelativeResize="0"/>
          <p:nvPr/>
        </p:nvPicPr>
        <p:blipFill>
          <a:blip r:embed="rId13">
            <a:alphaModFix/>
          </a:blip>
          <a:stretch>
            <a:fillRect/>
          </a:stretch>
        </p:blipFill>
        <p:spPr>
          <a:xfrm>
            <a:off x="4511625" y="3531000"/>
            <a:ext cx="1162125" cy="1162125"/>
          </a:xfrm>
          <a:prstGeom prst="rect">
            <a:avLst/>
          </a:prstGeom>
          <a:noFill/>
          <a:ln>
            <a:noFill/>
          </a:ln>
        </p:spPr>
      </p:pic>
      <p:pic>
        <p:nvPicPr>
          <p:cNvPr id="188" name="Google Shape;188;p34"/>
          <p:cNvPicPr preferRelativeResize="0"/>
          <p:nvPr/>
        </p:nvPicPr>
        <p:blipFill>
          <a:blip r:embed="rId14">
            <a:alphaModFix/>
          </a:blip>
          <a:stretch>
            <a:fillRect/>
          </a:stretch>
        </p:blipFill>
        <p:spPr>
          <a:xfrm>
            <a:off x="5759925" y="3531000"/>
            <a:ext cx="1162125" cy="1162125"/>
          </a:xfrm>
          <a:prstGeom prst="rect">
            <a:avLst/>
          </a:prstGeom>
          <a:noFill/>
          <a:ln>
            <a:noFill/>
          </a:ln>
        </p:spPr>
      </p:pic>
      <p:sp>
        <p:nvSpPr>
          <p:cNvPr id="189" name="Google Shape;189;p34"/>
          <p:cNvSpPr txBox="1"/>
          <p:nvPr/>
        </p:nvSpPr>
        <p:spPr>
          <a:xfrm>
            <a:off x="2356825" y="3207888"/>
            <a:ext cx="44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Mild</a:t>
            </a:r>
            <a:endParaRPr sz="900"/>
          </a:p>
        </p:txBody>
      </p:sp>
      <p:sp>
        <p:nvSpPr>
          <p:cNvPr id="190" name="Google Shape;190;p34"/>
          <p:cNvSpPr txBox="1"/>
          <p:nvPr/>
        </p:nvSpPr>
        <p:spPr>
          <a:xfrm>
            <a:off x="3640750" y="3207888"/>
            <a:ext cx="44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Mild</a:t>
            </a:r>
            <a:endParaRPr sz="900"/>
          </a:p>
        </p:txBody>
      </p:sp>
      <p:sp>
        <p:nvSpPr>
          <p:cNvPr id="191" name="Google Shape;191;p34"/>
          <p:cNvSpPr txBox="1"/>
          <p:nvPr/>
        </p:nvSpPr>
        <p:spPr>
          <a:xfrm>
            <a:off x="4924700" y="3207888"/>
            <a:ext cx="44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Mild</a:t>
            </a:r>
            <a:endParaRPr sz="900"/>
          </a:p>
        </p:txBody>
      </p:sp>
      <p:sp>
        <p:nvSpPr>
          <p:cNvPr id="192" name="Google Shape;192;p34"/>
          <p:cNvSpPr txBox="1"/>
          <p:nvPr/>
        </p:nvSpPr>
        <p:spPr>
          <a:xfrm>
            <a:off x="6155938" y="3207888"/>
            <a:ext cx="44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Mild</a:t>
            </a:r>
            <a:endParaRPr sz="900"/>
          </a:p>
        </p:txBody>
      </p:sp>
      <p:sp>
        <p:nvSpPr>
          <p:cNvPr id="193" name="Google Shape;193;p34"/>
          <p:cNvSpPr txBox="1"/>
          <p:nvPr/>
        </p:nvSpPr>
        <p:spPr>
          <a:xfrm>
            <a:off x="2293750" y="1889600"/>
            <a:ext cx="75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dk1"/>
                </a:solidFill>
              </a:rPr>
              <a:t>Normal</a:t>
            </a:r>
            <a:endParaRPr sz="900">
              <a:solidFill>
                <a:schemeClr val="dk1"/>
              </a:solidFill>
            </a:endParaRPr>
          </a:p>
          <a:p>
            <a:pPr indent="0" lvl="0" marL="0" rtl="0" algn="l">
              <a:spcBef>
                <a:spcPts val="0"/>
              </a:spcBef>
              <a:spcAft>
                <a:spcPts val="0"/>
              </a:spcAft>
              <a:buNone/>
            </a:pPr>
            <a:r>
              <a:t/>
            </a:r>
            <a:endParaRPr sz="900"/>
          </a:p>
        </p:txBody>
      </p:sp>
      <p:sp>
        <p:nvSpPr>
          <p:cNvPr id="194" name="Google Shape;194;p34"/>
          <p:cNvSpPr txBox="1"/>
          <p:nvPr/>
        </p:nvSpPr>
        <p:spPr>
          <a:xfrm>
            <a:off x="3543100" y="1848625"/>
            <a:ext cx="75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Normal</a:t>
            </a:r>
            <a:endParaRPr sz="900">
              <a:solidFill>
                <a:schemeClr val="dk1"/>
              </a:solidFill>
            </a:endParaRPr>
          </a:p>
          <a:p>
            <a:pPr indent="0" lvl="0" marL="0" rtl="0" algn="l">
              <a:spcBef>
                <a:spcPts val="0"/>
              </a:spcBef>
              <a:spcAft>
                <a:spcPts val="0"/>
              </a:spcAft>
              <a:buNone/>
            </a:pPr>
            <a:r>
              <a:t/>
            </a:r>
            <a:endParaRPr sz="900"/>
          </a:p>
        </p:txBody>
      </p:sp>
      <p:sp>
        <p:nvSpPr>
          <p:cNvPr id="195" name="Google Shape;195;p34"/>
          <p:cNvSpPr txBox="1"/>
          <p:nvPr/>
        </p:nvSpPr>
        <p:spPr>
          <a:xfrm>
            <a:off x="4792450" y="1889600"/>
            <a:ext cx="75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Normal</a:t>
            </a:r>
            <a:endParaRPr sz="900">
              <a:solidFill>
                <a:schemeClr val="dk1"/>
              </a:solidFill>
            </a:endParaRPr>
          </a:p>
          <a:p>
            <a:pPr indent="0" lvl="0" marL="0" rtl="0" algn="l">
              <a:spcBef>
                <a:spcPts val="0"/>
              </a:spcBef>
              <a:spcAft>
                <a:spcPts val="0"/>
              </a:spcAft>
              <a:buNone/>
            </a:pPr>
            <a:r>
              <a:t/>
            </a:r>
            <a:endParaRPr sz="900"/>
          </a:p>
        </p:txBody>
      </p:sp>
      <p:sp>
        <p:nvSpPr>
          <p:cNvPr id="196" name="Google Shape;196;p34"/>
          <p:cNvSpPr txBox="1"/>
          <p:nvPr/>
        </p:nvSpPr>
        <p:spPr>
          <a:xfrm>
            <a:off x="6041788" y="1889600"/>
            <a:ext cx="75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Normal</a:t>
            </a:r>
            <a:endParaRPr sz="900">
              <a:solidFill>
                <a:schemeClr val="dk1"/>
              </a:solidFill>
            </a:endParaRPr>
          </a:p>
          <a:p>
            <a:pPr indent="0" lvl="0" marL="0" rtl="0" algn="l">
              <a:spcBef>
                <a:spcPts val="0"/>
              </a:spcBef>
              <a:spcAft>
                <a:spcPts val="0"/>
              </a:spcAft>
              <a:buNone/>
            </a:pPr>
            <a:r>
              <a:t/>
            </a:r>
            <a:endParaRPr sz="900"/>
          </a:p>
        </p:txBody>
      </p:sp>
      <p:sp>
        <p:nvSpPr>
          <p:cNvPr id="197" name="Google Shape;197;p34"/>
          <p:cNvSpPr txBox="1"/>
          <p:nvPr/>
        </p:nvSpPr>
        <p:spPr>
          <a:xfrm>
            <a:off x="3505988" y="4605975"/>
            <a:ext cx="75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Severe</a:t>
            </a:r>
            <a:endParaRPr sz="900"/>
          </a:p>
        </p:txBody>
      </p:sp>
      <p:sp>
        <p:nvSpPr>
          <p:cNvPr id="198" name="Google Shape;198;p34"/>
          <p:cNvSpPr txBox="1"/>
          <p:nvPr/>
        </p:nvSpPr>
        <p:spPr>
          <a:xfrm>
            <a:off x="2199488" y="4593100"/>
            <a:ext cx="75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Severe</a:t>
            </a:r>
            <a:endParaRPr sz="900"/>
          </a:p>
        </p:txBody>
      </p:sp>
      <p:sp>
        <p:nvSpPr>
          <p:cNvPr id="199" name="Google Shape;199;p34"/>
          <p:cNvSpPr txBox="1"/>
          <p:nvPr/>
        </p:nvSpPr>
        <p:spPr>
          <a:xfrm>
            <a:off x="4755350" y="4605975"/>
            <a:ext cx="75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Severe</a:t>
            </a:r>
            <a:endParaRPr sz="900"/>
          </a:p>
        </p:txBody>
      </p:sp>
      <p:sp>
        <p:nvSpPr>
          <p:cNvPr id="200" name="Google Shape;200;p34"/>
          <p:cNvSpPr txBox="1"/>
          <p:nvPr/>
        </p:nvSpPr>
        <p:spPr>
          <a:xfrm>
            <a:off x="5962988" y="4605975"/>
            <a:ext cx="75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Severe</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Preview of augmented dataset</a:t>
            </a:r>
            <a:endParaRPr/>
          </a:p>
        </p:txBody>
      </p:sp>
      <p:pic>
        <p:nvPicPr>
          <p:cNvPr id="206" name="Google Shape;206;p35"/>
          <p:cNvPicPr preferRelativeResize="0"/>
          <p:nvPr/>
        </p:nvPicPr>
        <p:blipFill>
          <a:blip r:embed="rId3">
            <a:alphaModFix/>
          </a:blip>
          <a:stretch>
            <a:fillRect/>
          </a:stretch>
        </p:blipFill>
        <p:spPr>
          <a:xfrm>
            <a:off x="1747486" y="1234436"/>
            <a:ext cx="1286025" cy="1286025"/>
          </a:xfrm>
          <a:prstGeom prst="rect">
            <a:avLst/>
          </a:prstGeom>
          <a:noFill/>
          <a:ln>
            <a:noFill/>
          </a:ln>
        </p:spPr>
      </p:pic>
      <p:pic>
        <p:nvPicPr>
          <p:cNvPr id="207" name="Google Shape;207;p35"/>
          <p:cNvPicPr preferRelativeResize="0"/>
          <p:nvPr/>
        </p:nvPicPr>
        <p:blipFill>
          <a:blip r:embed="rId4">
            <a:alphaModFix/>
          </a:blip>
          <a:stretch>
            <a:fillRect/>
          </a:stretch>
        </p:blipFill>
        <p:spPr>
          <a:xfrm>
            <a:off x="3223387" y="1234438"/>
            <a:ext cx="1286025" cy="1286025"/>
          </a:xfrm>
          <a:prstGeom prst="rect">
            <a:avLst/>
          </a:prstGeom>
          <a:noFill/>
          <a:ln>
            <a:noFill/>
          </a:ln>
        </p:spPr>
      </p:pic>
      <p:pic>
        <p:nvPicPr>
          <p:cNvPr id="208" name="Google Shape;208;p35"/>
          <p:cNvPicPr preferRelativeResize="0"/>
          <p:nvPr/>
        </p:nvPicPr>
        <p:blipFill>
          <a:blip r:embed="rId5">
            <a:alphaModFix/>
          </a:blip>
          <a:stretch>
            <a:fillRect/>
          </a:stretch>
        </p:blipFill>
        <p:spPr>
          <a:xfrm>
            <a:off x="4666938" y="1234437"/>
            <a:ext cx="1286025" cy="1286025"/>
          </a:xfrm>
          <a:prstGeom prst="rect">
            <a:avLst/>
          </a:prstGeom>
          <a:noFill/>
          <a:ln>
            <a:noFill/>
          </a:ln>
        </p:spPr>
      </p:pic>
      <p:pic>
        <p:nvPicPr>
          <p:cNvPr id="209" name="Google Shape;209;p35"/>
          <p:cNvPicPr preferRelativeResize="0"/>
          <p:nvPr/>
        </p:nvPicPr>
        <p:blipFill>
          <a:blip r:embed="rId6">
            <a:alphaModFix/>
          </a:blip>
          <a:stretch>
            <a:fillRect/>
          </a:stretch>
        </p:blipFill>
        <p:spPr>
          <a:xfrm>
            <a:off x="6110488" y="1234437"/>
            <a:ext cx="1286025" cy="1286025"/>
          </a:xfrm>
          <a:prstGeom prst="rect">
            <a:avLst/>
          </a:prstGeom>
          <a:noFill/>
          <a:ln>
            <a:noFill/>
          </a:ln>
        </p:spPr>
      </p:pic>
      <p:pic>
        <p:nvPicPr>
          <p:cNvPr id="210" name="Google Shape;210;p35"/>
          <p:cNvPicPr preferRelativeResize="0"/>
          <p:nvPr/>
        </p:nvPicPr>
        <p:blipFill>
          <a:blip r:embed="rId7">
            <a:alphaModFix/>
          </a:blip>
          <a:stretch>
            <a:fillRect/>
          </a:stretch>
        </p:blipFill>
        <p:spPr>
          <a:xfrm>
            <a:off x="1747487" y="2623038"/>
            <a:ext cx="1286025" cy="1286025"/>
          </a:xfrm>
          <a:prstGeom prst="rect">
            <a:avLst/>
          </a:prstGeom>
          <a:noFill/>
          <a:ln>
            <a:noFill/>
          </a:ln>
        </p:spPr>
      </p:pic>
      <p:pic>
        <p:nvPicPr>
          <p:cNvPr id="211" name="Google Shape;211;p35"/>
          <p:cNvPicPr preferRelativeResize="0"/>
          <p:nvPr/>
        </p:nvPicPr>
        <p:blipFill>
          <a:blip r:embed="rId8">
            <a:alphaModFix/>
          </a:blip>
          <a:stretch>
            <a:fillRect/>
          </a:stretch>
        </p:blipFill>
        <p:spPr>
          <a:xfrm>
            <a:off x="3194237" y="2623038"/>
            <a:ext cx="1286025" cy="1286025"/>
          </a:xfrm>
          <a:prstGeom prst="rect">
            <a:avLst/>
          </a:prstGeom>
          <a:noFill/>
          <a:ln>
            <a:noFill/>
          </a:ln>
        </p:spPr>
      </p:pic>
      <p:pic>
        <p:nvPicPr>
          <p:cNvPr id="212" name="Google Shape;212;p35"/>
          <p:cNvPicPr preferRelativeResize="0"/>
          <p:nvPr/>
        </p:nvPicPr>
        <p:blipFill>
          <a:blip r:embed="rId9">
            <a:alphaModFix/>
          </a:blip>
          <a:stretch>
            <a:fillRect/>
          </a:stretch>
        </p:blipFill>
        <p:spPr>
          <a:xfrm>
            <a:off x="4666938" y="2623037"/>
            <a:ext cx="1286025" cy="1286025"/>
          </a:xfrm>
          <a:prstGeom prst="rect">
            <a:avLst/>
          </a:prstGeom>
          <a:noFill/>
          <a:ln>
            <a:noFill/>
          </a:ln>
        </p:spPr>
      </p:pic>
      <p:pic>
        <p:nvPicPr>
          <p:cNvPr id="213" name="Google Shape;213;p35"/>
          <p:cNvPicPr preferRelativeResize="0"/>
          <p:nvPr/>
        </p:nvPicPr>
        <p:blipFill>
          <a:blip r:embed="rId10">
            <a:alphaModFix/>
          </a:blip>
          <a:stretch>
            <a:fillRect/>
          </a:stretch>
        </p:blipFill>
        <p:spPr>
          <a:xfrm>
            <a:off x="6110488" y="2623039"/>
            <a:ext cx="1286025" cy="128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6"/>
          <p:cNvPicPr preferRelativeResize="0"/>
          <p:nvPr/>
        </p:nvPicPr>
        <p:blipFill>
          <a:blip r:embed="rId3">
            <a:alphaModFix/>
          </a:blip>
          <a:stretch>
            <a:fillRect/>
          </a:stretch>
        </p:blipFill>
        <p:spPr>
          <a:xfrm>
            <a:off x="3086100" y="395288"/>
            <a:ext cx="2971800" cy="435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Proposed Methodology</a:t>
            </a:r>
            <a:endParaRPr/>
          </a:p>
        </p:txBody>
      </p:sp>
      <p:pic>
        <p:nvPicPr>
          <p:cNvPr id="224" name="Google Shape;224;p37"/>
          <p:cNvPicPr preferRelativeResize="0"/>
          <p:nvPr/>
        </p:nvPicPr>
        <p:blipFill>
          <a:blip r:embed="rId3">
            <a:alphaModFix/>
          </a:blip>
          <a:stretch>
            <a:fillRect/>
          </a:stretch>
        </p:blipFill>
        <p:spPr>
          <a:xfrm>
            <a:off x="1391850" y="905975"/>
            <a:ext cx="5421949" cy="3835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Confusion Matrix</a:t>
            </a:r>
            <a:endParaRPr/>
          </a:p>
        </p:txBody>
      </p:sp>
      <p:pic>
        <p:nvPicPr>
          <p:cNvPr id="230" name="Google Shape;230;p38"/>
          <p:cNvPicPr preferRelativeResize="0"/>
          <p:nvPr/>
        </p:nvPicPr>
        <p:blipFill>
          <a:blip r:embed="rId3">
            <a:alphaModFix/>
          </a:blip>
          <a:stretch>
            <a:fillRect/>
          </a:stretch>
        </p:blipFill>
        <p:spPr>
          <a:xfrm>
            <a:off x="457198" y="900788"/>
            <a:ext cx="3341101" cy="2853700"/>
          </a:xfrm>
          <a:prstGeom prst="rect">
            <a:avLst/>
          </a:prstGeom>
          <a:noFill/>
          <a:ln>
            <a:noFill/>
          </a:ln>
        </p:spPr>
      </p:pic>
      <p:sp>
        <p:nvSpPr>
          <p:cNvPr id="231" name="Google Shape;231;p38"/>
          <p:cNvSpPr txBox="1"/>
          <p:nvPr/>
        </p:nvSpPr>
        <p:spPr>
          <a:xfrm>
            <a:off x="1491150" y="3842513"/>
            <a:ext cx="12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MobileNetV2</a:t>
            </a:r>
            <a:endParaRPr b="1"/>
          </a:p>
        </p:txBody>
      </p:sp>
      <p:sp>
        <p:nvSpPr>
          <p:cNvPr id="232" name="Google Shape;232;p38"/>
          <p:cNvSpPr txBox="1"/>
          <p:nvPr/>
        </p:nvSpPr>
        <p:spPr>
          <a:xfrm>
            <a:off x="5975786" y="3935700"/>
            <a:ext cx="10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ResNet50</a:t>
            </a:r>
            <a:endParaRPr b="1"/>
          </a:p>
        </p:txBody>
      </p:sp>
      <p:pic>
        <p:nvPicPr>
          <p:cNvPr id="233" name="Google Shape;233;p38"/>
          <p:cNvPicPr preferRelativeResize="0"/>
          <p:nvPr/>
        </p:nvPicPr>
        <p:blipFill>
          <a:blip r:embed="rId4">
            <a:alphaModFix/>
          </a:blip>
          <a:stretch>
            <a:fillRect/>
          </a:stretch>
        </p:blipFill>
        <p:spPr>
          <a:xfrm>
            <a:off x="4734875" y="952378"/>
            <a:ext cx="3358356" cy="28309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Confusion Matrix</a:t>
            </a:r>
            <a:endParaRPr/>
          </a:p>
        </p:txBody>
      </p:sp>
      <p:sp>
        <p:nvSpPr>
          <p:cNvPr id="239" name="Google Shape;239;p39"/>
          <p:cNvSpPr txBox="1"/>
          <p:nvPr/>
        </p:nvSpPr>
        <p:spPr>
          <a:xfrm>
            <a:off x="1309225" y="1446325"/>
            <a:ext cx="42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0" name="Google Shape;240;p39"/>
          <p:cNvPicPr preferRelativeResize="0"/>
          <p:nvPr/>
        </p:nvPicPr>
        <p:blipFill>
          <a:blip r:embed="rId3">
            <a:alphaModFix/>
          </a:blip>
          <a:stretch>
            <a:fillRect/>
          </a:stretch>
        </p:blipFill>
        <p:spPr>
          <a:xfrm>
            <a:off x="457200" y="929600"/>
            <a:ext cx="3530094" cy="2992175"/>
          </a:xfrm>
          <a:prstGeom prst="rect">
            <a:avLst/>
          </a:prstGeom>
          <a:noFill/>
          <a:ln>
            <a:noFill/>
          </a:ln>
        </p:spPr>
      </p:pic>
      <p:sp>
        <p:nvSpPr>
          <p:cNvPr id="241" name="Google Shape;241;p39"/>
          <p:cNvSpPr txBox="1"/>
          <p:nvPr/>
        </p:nvSpPr>
        <p:spPr>
          <a:xfrm>
            <a:off x="1722600" y="3921775"/>
            <a:ext cx="9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Xception</a:t>
            </a:r>
            <a:endParaRPr b="1"/>
          </a:p>
        </p:txBody>
      </p:sp>
      <p:pic>
        <p:nvPicPr>
          <p:cNvPr id="242" name="Google Shape;242;p39"/>
          <p:cNvPicPr preferRelativeResize="0"/>
          <p:nvPr/>
        </p:nvPicPr>
        <p:blipFill>
          <a:blip r:embed="rId4">
            <a:alphaModFix/>
          </a:blip>
          <a:stretch>
            <a:fillRect/>
          </a:stretch>
        </p:blipFill>
        <p:spPr>
          <a:xfrm>
            <a:off x="4675300" y="944800"/>
            <a:ext cx="3281375" cy="2853700"/>
          </a:xfrm>
          <a:prstGeom prst="rect">
            <a:avLst/>
          </a:prstGeom>
          <a:noFill/>
          <a:ln>
            <a:noFill/>
          </a:ln>
        </p:spPr>
      </p:pic>
      <p:sp>
        <p:nvSpPr>
          <p:cNvPr id="243" name="Google Shape;243;p39"/>
          <p:cNvSpPr txBox="1"/>
          <p:nvPr/>
        </p:nvSpPr>
        <p:spPr>
          <a:xfrm>
            <a:off x="5816325" y="3798500"/>
            <a:ext cx="9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VGG 19</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Confusion Matrix</a:t>
            </a:r>
            <a:endParaRPr/>
          </a:p>
        </p:txBody>
      </p:sp>
      <p:sp>
        <p:nvSpPr>
          <p:cNvPr id="249" name="Google Shape;249;p40"/>
          <p:cNvSpPr txBox="1"/>
          <p:nvPr/>
        </p:nvSpPr>
        <p:spPr>
          <a:xfrm>
            <a:off x="1309225" y="1446325"/>
            <a:ext cx="42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50" name="Google Shape;250;p40"/>
          <p:cNvPicPr preferRelativeResize="0"/>
          <p:nvPr/>
        </p:nvPicPr>
        <p:blipFill rotWithShape="1">
          <a:blip r:embed="rId3">
            <a:alphaModFix/>
          </a:blip>
          <a:srcRect b="0" l="0" r="0" t="921"/>
          <a:stretch/>
        </p:blipFill>
        <p:spPr>
          <a:xfrm>
            <a:off x="601150" y="1025575"/>
            <a:ext cx="3633974" cy="2992175"/>
          </a:xfrm>
          <a:prstGeom prst="rect">
            <a:avLst/>
          </a:prstGeom>
          <a:noFill/>
          <a:ln>
            <a:noFill/>
          </a:ln>
        </p:spPr>
      </p:pic>
      <p:pic>
        <p:nvPicPr>
          <p:cNvPr id="251" name="Google Shape;251;p40"/>
          <p:cNvPicPr preferRelativeResize="0"/>
          <p:nvPr/>
        </p:nvPicPr>
        <p:blipFill>
          <a:blip r:embed="rId4">
            <a:alphaModFix/>
          </a:blip>
          <a:stretch>
            <a:fillRect/>
          </a:stretch>
        </p:blipFill>
        <p:spPr>
          <a:xfrm>
            <a:off x="4730249" y="1025575"/>
            <a:ext cx="3605954" cy="2992175"/>
          </a:xfrm>
          <a:prstGeom prst="rect">
            <a:avLst/>
          </a:prstGeom>
          <a:noFill/>
          <a:ln>
            <a:noFill/>
          </a:ln>
        </p:spPr>
      </p:pic>
      <p:sp>
        <p:nvSpPr>
          <p:cNvPr id="252" name="Google Shape;252;p40"/>
          <p:cNvSpPr txBox="1"/>
          <p:nvPr/>
        </p:nvSpPr>
        <p:spPr>
          <a:xfrm>
            <a:off x="1679375" y="4017750"/>
            <a:ext cx="13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DenseNet121</a:t>
            </a:r>
            <a:endParaRPr b="1"/>
          </a:p>
        </p:txBody>
      </p:sp>
      <p:sp>
        <p:nvSpPr>
          <p:cNvPr id="253" name="Google Shape;253;p40"/>
          <p:cNvSpPr txBox="1"/>
          <p:nvPr/>
        </p:nvSpPr>
        <p:spPr>
          <a:xfrm>
            <a:off x="5875175" y="4017750"/>
            <a:ext cx="13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InceptionV3</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Final Result</a:t>
            </a:r>
            <a:endParaRPr/>
          </a:p>
        </p:txBody>
      </p:sp>
      <p:sp>
        <p:nvSpPr>
          <p:cNvPr id="259" name="Google Shape;259;p41"/>
          <p:cNvSpPr txBox="1"/>
          <p:nvPr>
            <p:ph idx="1" type="body"/>
          </p:nvPr>
        </p:nvSpPr>
        <p:spPr>
          <a:xfrm>
            <a:off x="457200" y="914402"/>
            <a:ext cx="8229600" cy="3680100"/>
          </a:xfrm>
          <a:prstGeom prst="rect">
            <a:avLst/>
          </a:prstGeom>
        </p:spPr>
        <p:txBody>
          <a:bodyPr anchorCtr="0" anchor="t" bIns="34275" lIns="68575" spcFirstLastPara="1" rIns="68575" wrap="square" tIns="34275">
            <a:noAutofit/>
          </a:bodyPr>
          <a:lstStyle/>
          <a:p>
            <a:pPr indent="0" lvl="0" marL="457200" rtl="0" algn="l">
              <a:spcBef>
                <a:spcPts val="0"/>
              </a:spcBef>
              <a:spcAft>
                <a:spcPts val="0"/>
              </a:spcAft>
              <a:buNone/>
            </a:pPr>
            <a:r>
              <a:rPr lang="en" sz="2000"/>
              <a:t>Automatically detects and classifies Lumpy Skin Disease using deep learning techniques. </a:t>
            </a:r>
            <a:endParaRPr sz="2000"/>
          </a:p>
          <a:p>
            <a:pPr indent="0" lvl="0" marL="457200" rtl="0" algn="l">
              <a:spcBef>
                <a:spcPts val="1000"/>
              </a:spcBef>
              <a:spcAft>
                <a:spcPts val="0"/>
              </a:spcAft>
              <a:buNone/>
            </a:pPr>
            <a:r>
              <a:rPr lang="en" sz="2000"/>
              <a:t>Developed a classification models using different pre-trained deep learning models.</a:t>
            </a:r>
            <a:endParaRPr sz="2000"/>
          </a:p>
          <a:p>
            <a:pPr indent="0" lvl="0" marL="457200" rtl="0" algn="l">
              <a:spcBef>
                <a:spcPts val="1000"/>
              </a:spcBef>
              <a:spcAft>
                <a:spcPts val="0"/>
              </a:spcAft>
              <a:buNone/>
            </a:pPr>
            <a:r>
              <a:rPr lang="en" sz="2000"/>
              <a:t>Compared the classification accuracy of different classification models.</a:t>
            </a:r>
            <a:endParaRPr sz="2000"/>
          </a:p>
          <a:p>
            <a:pPr indent="0" lvl="0" marL="457200" rtl="0" algn="l">
              <a:spcBef>
                <a:spcPts val="1000"/>
              </a:spcBef>
              <a:spcAft>
                <a:spcPts val="0"/>
              </a:spcAft>
              <a:buNone/>
            </a:pPr>
            <a:r>
              <a:rPr lang="en" sz="2000"/>
              <a:t>The best model for our project is MobileNetV2.</a:t>
            </a:r>
            <a:endParaRPr sz="2000"/>
          </a:p>
          <a:p>
            <a:pPr indent="0" lvl="0" marL="457200" rtl="0" algn="l">
              <a:spcBef>
                <a:spcPts val="1000"/>
              </a:spcBef>
              <a:spcAft>
                <a:spcPts val="0"/>
              </a:spcAft>
              <a:buNone/>
            </a:pPr>
            <a:r>
              <a:rPr lang="en" sz="2000"/>
              <a:t>Overall Accuracy: </a:t>
            </a:r>
            <a:r>
              <a:rPr b="1" lang="en" sz="1900">
                <a:solidFill>
                  <a:srgbClr val="6AA84F"/>
                </a:solidFill>
                <a:latin typeface="Times New Roman"/>
                <a:ea typeface="Times New Roman"/>
                <a:cs typeface="Times New Roman"/>
                <a:sym typeface="Times New Roman"/>
              </a:rPr>
              <a:t>91.82%</a:t>
            </a:r>
            <a:endParaRPr sz="2500">
              <a:solidFill>
                <a:srgbClr val="6AA84F"/>
              </a:solidFill>
            </a:endParaRPr>
          </a:p>
        </p:txBody>
      </p:sp>
      <p:pic>
        <p:nvPicPr>
          <p:cNvPr id="260" name="Google Shape;260;p41"/>
          <p:cNvPicPr preferRelativeResize="0"/>
          <p:nvPr/>
        </p:nvPicPr>
        <p:blipFill>
          <a:blip r:embed="rId3">
            <a:alphaModFix/>
          </a:blip>
          <a:stretch>
            <a:fillRect/>
          </a:stretch>
        </p:blipFill>
        <p:spPr>
          <a:xfrm>
            <a:off x="457200" y="914400"/>
            <a:ext cx="419950" cy="397225"/>
          </a:xfrm>
          <a:prstGeom prst="rect">
            <a:avLst/>
          </a:prstGeom>
          <a:noFill/>
          <a:ln>
            <a:noFill/>
          </a:ln>
        </p:spPr>
      </p:pic>
      <p:pic>
        <p:nvPicPr>
          <p:cNvPr id="261" name="Google Shape;261;p41"/>
          <p:cNvPicPr preferRelativeResize="0"/>
          <p:nvPr/>
        </p:nvPicPr>
        <p:blipFill>
          <a:blip r:embed="rId3">
            <a:alphaModFix/>
          </a:blip>
          <a:stretch>
            <a:fillRect/>
          </a:stretch>
        </p:blipFill>
        <p:spPr>
          <a:xfrm>
            <a:off x="457200" y="1702500"/>
            <a:ext cx="419950" cy="397225"/>
          </a:xfrm>
          <a:prstGeom prst="rect">
            <a:avLst/>
          </a:prstGeom>
          <a:noFill/>
          <a:ln>
            <a:noFill/>
          </a:ln>
        </p:spPr>
      </p:pic>
      <p:pic>
        <p:nvPicPr>
          <p:cNvPr id="262" name="Google Shape;262;p41"/>
          <p:cNvPicPr preferRelativeResize="0"/>
          <p:nvPr/>
        </p:nvPicPr>
        <p:blipFill>
          <a:blip r:embed="rId3">
            <a:alphaModFix/>
          </a:blip>
          <a:stretch>
            <a:fillRect/>
          </a:stretch>
        </p:blipFill>
        <p:spPr>
          <a:xfrm>
            <a:off x="457200" y="2373138"/>
            <a:ext cx="419950" cy="397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MOBILENETV2</a:t>
            </a:r>
            <a:endParaRPr/>
          </a:p>
        </p:txBody>
      </p:sp>
      <p:pic>
        <p:nvPicPr>
          <p:cNvPr id="268" name="Google Shape;268;p42"/>
          <p:cNvPicPr preferRelativeResize="0"/>
          <p:nvPr/>
        </p:nvPicPr>
        <p:blipFill>
          <a:blip r:embed="rId3">
            <a:alphaModFix/>
          </a:blip>
          <a:stretch>
            <a:fillRect/>
          </a:stretch>
        </p:blipFill>
        <p:spPr>
          <a:xfrm>
            <a:off x="306399" y="914400"/>
            <a:ext cx="2830400" cy="3895550"/>
          </a:xfrm>
          <a:prstGeom prst="rect">
            <a:avLst/>
          </a:prstGeom>
          <a:noFill/>
          <a:ln>
            <a:noFill/>
          </a:ln>
        </p:spPr>
      </p:pic>
      <p:pic>
        <p:nvPicPr>
          <p:cNvPr id="269" name="Google Shape;269;p42"/>
          <p:cNvPicPr preferRelativeResize="0"/>
          <p:nvPr/>
        </p:nvPicPr>
        <p:blipFill>
          <a:blip r:embed="rId4">
            <a:alphaModFix/>
          </a:blip>
          <a:stretch>
            <a:fillRect/>
          </a:stretch>
        </p:blipFill>
        <p:spPr>
          <a:xfrm>
            <a:off x="3211400" y="914400"/>
            <a:ext cx="2618200" cy="3764400"/>
          </a:xfrm>
          <a:prstGeom prst="rect">
            <a:avLst/>
          </a:prstGeom>
          <a:noFill/>
          <a:ln>
            <a:noFill/>
          </a:ln>
        </p:spPr>
      </p:pic>
      <p:pic>
        <p:nvPicPr>
          <p:cNvPr id="270" name="Google Shape;270;p42"/>
          <p:cNvPicPr preferRelativeResize="0"/>
          <p:nvPr/>
        </p:nvPicPr>
        <p:blipFill>
          <a:blip r:embed="rId5">
            <a:alphaModFix/>
          </a:blip>
          <a:stretch>
            <a:fillRect/>
          </a:stretch>
        </p:blipFill>
        <p:spPr>
          <a:xfrm>
            <a:off x="6013900" y="914400"/>
            <a:ext cx="2712650" cy="3976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MOBILENET V2</a:t>
            </a:r>
            <a:endParaRPr/>
          </a:p>
        </p:txBody>
      </p:sp>
      <p:sp>
        <p:nvSpPr>
          <p:cNvPr id="276" name="Google Shape;276;p43"/>
          <p:cNvSpPr txBox="1"/>
          <p:nvPr>
            <p:ph idx="1" type="body"/>
          </p:nvPr>
        </p:nvSpPr>
        <p:spPr>
          <a:xfrm>
            <a:off x="457200" y="914402"/>
            <a:ext cx="8229600" cy="3680100"/>
          </a:xfrm>
          <a:prstGeom prst="rect">
            <a:avLst/>
          </a:prstGeom>
        </p:spPr>
        <p:txBody>
          <a:bodyPr anchorCtr="0" anchor="t" bIns="34275" lIns="68575" spcFirstLastPara="1" rIns="68575" wrap="square" tIns="34275">
            <a:noAutofit/>
          </a:bodyPr>
          <a:lstStyle/>
          <a:p>
            <a:pPr indent="0" lvl="0" marL="0" rtl="0" algn="l">
              <a:spcBef>
                <a:spcPts val="400"/>
              </a:spcBef>
              <a:spcAft>
                <a:spcPts val="0"/>
              </a:spcAft>
              <a:buNone/>
            </a:pPr>
            <a:r>
              <a:t/>
            </a:r>
            <a:endParaRPr/>
          </a:p>
        </p:txBody>
      </p:sp>
      <p:pic>
        <p:nvPicPr>
          <p:cNvPr id="277" name="Google Shape;277;p43"/>
          <p:cNvPicPr preferRelativeResize="0"/>
          <p:nvPr/>
        </p:nvPicPr>
        <p:blipFill>
          <a:blip r:embed="rId3">
            <a:alphaModFix/>
          </a:blip>
          <a:stretch>
            <a:fillRect/>
          </a:stretch>
        </p:blipFill>
        <p:spPr>
          <a:xfrm>
            <a:off x="457200" y="799975"/>
            <a:ext cx="4563075" cy="4053862"/>
          </a:xfrm>
          <a:prstGeom prst="rect">
            <a:avLst/>
          </a:prstGeom>
          <a:noFill/>
          <a:ln>
            <a:noFill/>
          </a:ln>
        </p:spPr>
      </p:pic>
      <p:sp>
        <p:nvSpPr>
          <p:cNvPr id="278" name="Google Shape;278;p43"/>
          <p:cNvSpPr txBox="1"/>
          <p:nvPr/>
        </p:nvSpPr>
        <p:spPr>
          <a:xfrm>
            <a:off x="5535200" y="1382225"/>
            <a:ext cx="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9" name="Google Shape;279;p43"/>
          <p:cNvSpPr txBox="1"/>
          <p:nvPr/>
        </p:nvSpPr>
        <p:spPr>
          <a:xfrm>
            <a:off x="5234675" y="1047050"/>
            <a:ext cx="3282600" cy="431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50">
                <a:solidFill>
                  <a:srgbClr val="3C484E"/>
                </a:solidFill>
                <a:highlight>
                  <a:srgbClr val="FFFFFF"/>
                </a:highlight>
              </a:rPr>
              <a:t>There are two types of Convolution layers in MobileNet V2 architecture:</a:t>
            </a:r>
            <a:endParaRPr sz="1350">
              <a:solidFill>
                <a:srgbClr val="3C484E"/>
              </a:solidFill>
              <a:highlight>
                <a:srgbClr val="FFFFFF"/>
              </a:highlight>
            </a:endParaRPr>
          </a:p>
          <a:p>
            <a:pPr indent="-314325" lvl="0" marL="457200" marR="215900" rtl="0" algn="l">
              <a:lnSpc>
                <a:spcPct val="160000"/>
              </a:lnSpc>
              <a:spcBef>
                <a:spcPts val="2000"/>
              </a:spcBef>
              <a:spcAft>
                <a:spcPts val="0"/>
              </a:spcAft>
              <a:buClr>
                <a:srgbClr val="3C484E"/>
              </a:buClr>
              <a:buSzPts val="1350"/>
              <a:buChar char="●"/>
            </a:pPr>
            <a:r>
              <a:rPr lang="en" sz="1350">
                <a:solidFill>
                  <a:srgbClr val="3C484E"/>
                </a:solidFill>
                <a:highlight>
                  <a:srgbClr val="FFFFFF"/>
                </a:highlight>
              </a:rPr>
              <a:t>1x1 Convolution</a:t>
            </a:r>
            <a:endParaRPr sz="1350">
              <a:solidFill>
                <a:srgbClr val="3C484E"/>
              </a:solidFill>
              <a:highlight>
                <a:srgbClr val="FFFFFF"/>
              </a:highlight>
            </a:endParaRPr>
          </a:p>
          <a:p>
            <a:pPr indent="-314325" lvl="0" marL="457200" marR="215900" rtl="0" algn="l">
              <a:lnSpc>
                <a:spcPct val="160000"/>
              </a:lnSpc>
              <a:spcBef>
                <a:spcPts val="0"/>
              </a:spcBef>
              <a:spcAft>
                <a:spcPts val="0"/>
              </a:spcAft>
              <a:buClr>
                <a:srgbClr val="3C484E"/>
              </a:buClr>
              <a:buSzPts val="1350"/>
              <a:buChar char="●"/>
            </a:pPr>
            <a:r>
              <a:rPr lang="en" sz="1350">
                <a:solidFill>
                  <a:srgbClr val="3C484E"/>
                </a:solidFill>
                <a:highlight>
                  <a:srgbClr val="FFFFFF"/>
                </a:highlight>
              </a:rPr>
              <a:t>3x3 Depthwise Convolution</a:t>
            </a:r>
            <a:endParaRPr sz="1350">
              <a:solidFill>
                <a:srgbClr val="3C484E"/>
              </a:solidFill>
              <a:highlight>
                <a:srgbClr val="FFFFFF"/>
              </a:highlight>
            </a:endParaRPr>
          </a:p>
          <a:p>
            <a:pPr indent="0" lvl="0" marL="0" rtl="0" algn="l">
              <a:lnSpc>
                <a:spcPct val="115000"/>
              </a:lnSpc>
              <a:spcBef>
                <a:spcPts val="2700"/>
              </a:spcBef>
              <a:spcAft>
                <a:spcPts val="0"/>
              </a:spcAft>
              <a:buNone/>
            </a:pPr>
            <a:r>
              <a:rPr lang="en" sz="1350">
                <a:solidFill>
                  <a:srgbClr val="3C484E"/>
                </a:solidFill>
                <a:highlight>
                  <a:srgbClr val="FFFFFF"/>
                </a:highlight>
              </a:rPr>
              <a:t>Each block has 3 different layers:</a:t>
            </a:r>
            <a:endParaRPr sz="1350">
              <a:solidFill>
                <a:srgbClr val="3C484E"/>
              </a:solidFill>
              <a:highlight>
                <a:srgbClr val="FFFFFF"/>
              </a:highlight>
            </a:endParaRPr>
          </a:p>
          <a:p>
            <a:pPr indent="-314325" lvl="0" marL="457200" marR="215900" rtl="0" algn="l">
              <a:lnSpc>
                <a:spcPct val="160000"/>
              </a:lnSpc>
              <a:spcBef>
                <a:spcPts val="2000"/>
              </a:spcBef>
              <a:spcAft>
                <a:spcPts val="0"/>
              </a:spcAft>
              <a:buClr>
                <a:srgbClr val="3C484E"/>
              </a:buClr>
              <a:buSzPts val="1350"/>
              <a:buChar char="●"/>
            </a:pPr>
            <a:r>
              <a:rPr lang="en" sz="1350">
                <a:solidFill>
                  <a:srgbClr val="3C484E"/>
                </a:solidFill>
                <a:highlight>
                  <a:srgbClr val="FFFFFF"/>
                </a:highlight>
              </a:rPr>
              <a:t>1x1 Convolution with Relu6</a:t>
            </a:r>
            <a:endParaRPr sz="1350">
              <a:solidFill>
                <a:srgbClr val="3C484E"/>
              </a:solidFill>
              <a:highlight>
                <a:srgbClr val="FFFFFF"/>
              </a:highlight>
            </a:endParaRPr>
          </a:p>
          <a:p>
            <a:pPr indent="-314325" lvl="0" marL="457200" marR="215900" rtl="0" algn="l">
              <a:lnSpc>
                <a:spcPct val="160000"/>
              </a:lnSpc>
              <a:spcBef>
                <a:spcPts val="0"/>
              </a:spcBef>
              <a:spcAft>
                <a:spcPts val="0"/>
              </a:spcAft>
              <a:buClr>
                <a:srgbClr val="3C484E"/>
              </a:buClr>
              <a:buSzPts val="1350"/>
              <a:buChar char="●"/>
            </a:pPr>
            <a:r>
              <a:rPr lang="en" sz="1350">
                <a:solidFill>
                  <a:srgbClr val="3C484E"/>
                </a:solidFill>
                <a:highlight>
                  <a:srgbClr val="FFFFFF"/>
                </a:highlight>
              </a:rPr>
              <a:t>Depthwise Convolution</a:t>
            </a:r>
            <a:endParaRPr sz="1350">
              <a:solidFill>
                <a:srgbClr val="3C484E"/>
              </a:solidFill>
              <a:highlight>
                <a:srgbClr val="FFFFFF"/>
              </a:highlight>
            </a:endParaRPr>
          </a:p>
          <a:p>
            <a:pPr indent="-314325" lvl="0" marL="457200" marR="215900" rtl="0" algn="l">
              <a:lnSpc>
                <a:spcPct val="160000"/>
              </a:lnSpc>
              <a:spcBef>
                <a:spcPts val="0"/>
              </a:spcBef>
              <a:spcAft>
                <a:spcPts val="0"/>
              </a:spcAft>
              <a:buClr>
                <a:srgbClr val="3C484E"/>
              </a:buClr>
              <a:buSzPts val="1350"/>
              <a:buChar char="●"/>
            </a:pPr>
            <a:r>
              <a:rPr lang="en" sz="1350">
                <a:solidFill>
                  <a:srgbClr val="3C484E"/>
                </a:solidFill>
                <a:highlight>
                  <a:srgbClr val="FFFFFF"/>
                </a:highlight>
              </a:rPr>
              <a:t>1x1 Convolution without any linearity</a:t>
            </a:r>
            <a:endParaRPr sz="1350">
              <a:solidFill>
                <a:srgbClr val="3C484E"/>
              </a:solidFill>
              <a:highlight>
                <a:srgbClr val="FFFFFF"/>
              </a:highlight>
            </a:endParaRPr>
          </a:p>
          <a:p>
            <a:pPr indent="0" lvl="0" marL="0" rtl="0" algn="l">
              <a:spcBef>
                <a:spcPts val="27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6"/>
          <p:cNvSpPr txBox="1"/>
          <p:nvPr>
            <p:ph type="title"/>
          </p:nvPr>
        </p:nvSpPr>
        <p:spPr>
          <a:xfrm>
            <a:off x="457200" y="205978"/>
            <a:ext cx="8229600" cy="594225"/>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117" name="Google Shape;117;p26"/>
          <p:cNvSpPr txBox="1"/>
          <p:nvPr>
            <p:ph idx="1" type="body"/>
          </p:nvPr>
        </p:nvSpPr>
        <p:spPr>
          <a:xfrm>
            <a:off x="457200" y="914402"/>
            <a:ext cx="8229600" cy="3680325"/>
          </a:xfrm>
          <a:prstGeom prst="rect">
            <a:avLst/>
          </a:prstGeom>
        </p:spPr>
        <p:txBody>
          <a:bodyPr anchorCtr="0" anchor="t" bIns="34275" lIns="68575" spcFirstLastPara="1" rIns="68575" wrap="square" tIns="34275">
            <a:noAutofit/>
          </a:bodyPr>
          <a:lstStyle/>
          <a:p>
            <a:pPr indent="-279400" lvl="0" marL="342900" rtl="0" algn="l">
              <a:spcBef>
                <a:spcPts val="400"/>
              </a:spcBef>
              <a:spcAft>
                <a:spcPts val="0"/>
              </a:spcAft>
              <a:buSzPts val="1800"/>
              <a:buChar char="•"/>
            </a:pPr>
            <a:r>
              <a:rPr lang="en"/>
              <a:t>The lumpy skin disease has created havoc in India. </a:t>
            </a:r>
            <a:endParaRPr/>
          </a:p>
          <a:p>
            <a:pPr indent="-279400" lvl="0" marL="342900" rtl="0" algn="l">
              <a:spcBef>
                <a:spcPts val="800"/>
              </a:spcBef>
              <a:spcAft>
                <a:spcPts val="0"/>
              </a:spcAft>
              <a:buSzPts val="1800"/>
              <a:buChar char="•"/>
            </a:pPr>
            <a:r>
              <a:rPr lang="en"/>
              <a:t>The disease have already killed 75,000 cows in our country which is one of the major risk in cattle production which substantially impacts on livelihoods and food security.</a:t>
            </a:r>
            <a:endParaRPr/>
          </a:p>
          <a:p>
            <a:pPr indent="0" lvl="0" marL="0" rtl="0" algn="l">
              <a:lnSpc>
                <a:spcPct val="115000"/>
              </a:lnSpc>
              <a:spcBef>
                <a:spcPts val="800"/>
              </a:spcBef>
              <a:spcAft>
                <a:spcPts val="0"/>
              </a:spcAft>
              <a:buNone/>
            </a:pPr>
            <a:r>
              <a:t/>
            </a:r>
            <a:endParaRPr/>
          </a:p>
          <a:p>
            <a:pPr indent="0" lvl="0" marL="0" rtl="0" algn="l">
              <a:spcBef>
                <a:spcPts val="800"/>
              </a:spcBef>
              <a:spcAft>
                <a:spcPts val="0"/>
              </a:spcAft>
              <a:buNone/>
            </a:pPr>
            <a:r>
              <a:t/>
            </a:r>
            <a:endParaRPr sz="2600">
              <a:solidFill>
                <a:srgbClr val="0000FF"/>
              </a:solidFill>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pic>
        <p:nvPicPr>
          <p:cNvPr id="118" name="Google Shape;118;p26"/>
          <p:cNvPicPr preferRelativeResize="0"/>
          <p:nvPr/>
        </p:nvPicPr>
        <p:blipFill rotWithShape="1">
          <a:blip r:embed="rId3">
            <a:alphaModFix/>
          </a:blip>
          <a:srcRect b="1620" l="3094" r="1403" t="1910"/>
          <a:stretch/>
        </p:blipFill>
        <p:spPr>
          <a:xfrm>
            <a:off x="1094781" y="2512225"/>
            <a:ext cx="2651194" cy="1727119"/>
          </a:xfrm>
          <a:prstGeom prst="rect">
            <a:avLst/>
          </a:prstGeom>
          <a:noFill/>
          <a:ln>
            <a:noFill/>
          </a:ln>
        </p:spPr>
      </p:pic>
      <p:pic>
        <p:nvPicPr>
          <p:cNvPr id="119" name="Google Shape;119;p26"/>
          <p:cNvPicPr preferRelativeResize="0"/>
          <p:nvPr/>
        </p:nvPicPr>
        <p:blipFill rotWithShape="1">
          <a:blip r:embed="rId4">
            <a:alphaModFix/>
          </a:blip>
          <a:srcRect b="8079" l="0" r="0" t="0"/>
          <a:stretch/>
        </p:blipFill>
        <p:spPr>
          <a:xfrm>
            <a:off x="4753063" y="2604722"/>
            <a:ext cx="2977459" cy="1634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457200" y="258150"/>
            <a:ext cx="8229600" cy="980100"/>
          </a:xfrm>
          <a:prstGeom prst="rect">
            <a:avLst/>
          </a:prstGeom>
        </p:spPr>
        <p:txBody>
          <a:bodyPr anchorCtr="0" anchor="ctr" bIns="34275" lIns="68575" spcFirstLastPara="1" rIns="68575" wrap="square" tIns="34275">
            <a:noAutofit/>
          </a:bodyPr>
          <a:lstStyle/>
          <a:p>
            <a:pPr indent="0" lvl="0" marL="0" rtl="0" algn="ctr">
              <a:lnSpc>
                <a:spcPct val="115000"/>
              </a:lnSpc>
              <a:spcBef>
                <a:spcPts val="0"/>
              </a:spcBef>
              <a:spcAft>
                <a:spcPts val="0"/>
              </a:spcAft>
              <a:buNone/>
            </a:pPr>
            <a:r>
              <a:rPr lang="en" sz="2000"/>
              <a:t>Comparative Analysis Of Different Pre-Trained CNN Models Using Loss</a:t>
            </a:r>
            <a:endParaRPr sz="2000"/>
          </a:p>
          <a:p>
            <a:pPr indent="0" lvl="0" marL="0" rtl="0" algn="ctr">
              <a:lnSpc>
                <a:spcPct val="115000"/>
              </a:lnSpc>
              <a:spcBef>
                <a:spcPts val="0"/>
              </a:spcBef>
              <a:spcAft>
                <a:spcPts val="0"/>
              </a:spcAft>
              <a:buNone/>
            </a:pPr>
            <a:r>
              <a:t/>
            </a:r>
            <a:endParaRPr sz="2000"/>
          </a:p>
        </p:txBody>
      </p:sp>
      <p:graphicFrame>
        <p:nvGraphicFramePr>
          <p:cNvPr id="285" name="Google Shape;285;p44"/>
          <p:cNvGraphicFramePr/>
          <p:nvPr/>
        </p:nvGraphicFramePr>
        <p:xfrm>
          <a:off x="952500" y="1238250"/>
          <a:ext cx="3000000" cy="3000000"/>
        </p:xfrm>
        <a:graphic>
          <a:graphicData uri="http://schemas.openxmlformats.org/drawingml/2006/table">
            <a:tbl>
              <a:tblPr>
                <a:noFill/>
                <a:tableStyleId>{A8453864-ADC1-4F2E-895C-6411CD58DD4C}</a:tableStyleId>
              </a:tblPr>
              <a:tblGrid>
                <a:gridCol w="2413000"/>
                <a:gridCol w="2413000"/>
                <a:gridCol w="2413000"/>
              </a:tblGrid>
              <a:tr h="381000">
                <a:tc>
                  <a:txBody>
                    <a:bodyPr/>
                    <a:lstStyle/>
                    <a:p>
                      <a:pPr indent="0" lvl="0" marL="0" rtl="0" algn="ctr">
                        <a:spcBef>
                          <a:spcPts val="0"/>
                        </a:spcBef>
                        <a:spcAft>
                          <a:spcPts val="0"/>
                        </a:spcAft>
                        <a:buNone/>
                      </a:pPr>
                      <a:r>
                        <a:rPr b="1" lang="en" sz="1700"/>
                        <a:t>Model</a:t>
                      </a:r>
                      <a:endParaRPr b="1" sz="1700"/>
                    </a:p>
                  </a:txBody>
                  <a:tcPr marT="91425" marB="91425" marR="91425" marL="91425">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700"/>
                        <a:t>Training Loss</a:t>
                      </a:r>
                      <a:endParaRPr b="1" sz="1700"/>
                    </a:p>
                  </a:txBody>
                  <a:tcPr marT="91425" marB="91425" marR="91425" marL="91425">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700"/>
                        <a:t>Validation Loss</a:t>
                      </a:r>
                      <a:endParaRPr b="1" sz="1700"/>
                    </a:p>
                  </a:txBody>
                  <a:tcPr marT="91425" marB="91425" marR="91425" marL="91425">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DenseNet121</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0.3273</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0.7135</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MobileNetV2</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0.2320</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0.7431</a:t>
                      </a:r>
                      <a:endParaRPr>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VGG19</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0.3575</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0.6919</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Inception V3</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0.3426</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0.7465</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Xception</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0.2683</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0.7292</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ResNet50</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1.0335</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0.3837</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Overall performance statistics analysis for LSD Classifier</a:t>
            </a:r>
            <a:endParaRPr/>
          </a:p>
        </p:txBody>
      </p:sp>
      <p:graphicFrame>
        <p:nvGraphicFramePr>
          <p:cNvPr id="291" name="Google Shape;291;p45"/>
          <p:cNvGraphicFramePr/>
          <p:nvPr/>
        </p:nvGraphicFramePr>
        <p:xfrm>
          <a:off x="971550" y="1289050"/>
          <a:ext cx="3000000" cy="3000000"/>
        </p:xfrm>
        <a:graphic>
          <a:graphicData uri="http://schemas.openxmlformats.org/drawingml/2006/table">
            <a:tbl>
              <a:tblPr>
                <a:noFill/>
                <a:tableStyleId>{124BE7EC-82C4-4485-8C35-BF39CC33FA54}</a:tableStyleId>
              </a:tblPr>
              <a:tblGrid>
                <a:gridCol w="1257300"/>
                <a:gridCol w="676275"/>
                <a:gridCol w="857250"/>
                <a:gridCol w="1143000"/>
                <a:gridCol w="1028700"/>
                <a:gridCol w="1162050"/>
                <a:gridCol w="1076325"/>
              </a:tblGrid>
              <a:tr h="12700">
                <a:tc>
                  <a:txBody>
                    <a:bodyPr/>
                    <a:lstStyle/>
                    <a:p>
                      <a:pPr indent="0" lvl="0" marL="0" rtl="0" algn="ctr">
                        <a:spcBef>
                          <a:spcPts val="0"/>
                        </a:spcBef>
                        <a:spcAft>
                          <a:spcPts val="0"/>
                        </a:spcAft>
                        <a:buNone/>
                      </a:pPr>
                      <a:r>
                        <a:rPr b="1" lang="en">
                          <a:solidFill>
                            <a:srgbClr val="00000A"/>
                          </a:solidFill>
                          <a:latin typeface="Times New Roman"/>
                          <a:ea typeface="Times New Roman"/>
                          <a:cs typeface="Times New Roman"/>
                          <a:sym typeface="Times New Roman"/>
                        </a:rPr>
                        <a:t>CNN Models</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solidFill>
                            <a:srgbClr val="00000A"/>
                          </a:solidFill>
                          <a:latin typeface="Times New Roman"/>
                          <a:ea typeface="Times New Roman"/>
                          <a:cs typeface="Times New Roman"/>
                          <a:sym typeface="Times New Roman"/>
                        </a:rPr>
                        <a:t>Kappa</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solidFill>
                            <a:srgbClr val="00000A"/>
                          </a:solidFill>
                          <a:latin typeface="Times New Roman"/>
                          <a:ea typeface="Times New Roman"/>
                          <a:cs typeface="Times New Roman"/>
                          <a:sym typeface="Times New Roman"/>
                        </a:rPr>
                        <a:t>Overall accuracy</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solidFill>
                            <a:srgbClr val="00000A"/>
                          </a:solidFill>
                          <a:latin typeface="Times New Roman"/>
                          <a:ea typeface="Times New Roman"/>
                          <a:cs typeface="Times New Roman"/>
                          <a:sym typeface="Times New Roman"/>
                        </a:rPr>
                        <a:t>PPV_Macro</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solidFill>
                            <a:srgbClr val="00000A"/>
                          </a:solidFill>
                          <a:latin typeface="Times New Roman"/>
                          <a:ea typeface="Times New Roman"/>
                          <a:cs typeface="Times New Roman"/>
                          <a:sym typeface="Times New Roman"/>
                        </a:rPr>
                        <a:t>PPV_Micro</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solidFill>
                            <a:srgbClr val="00000A"/>
                          </a:solidFill>
                          <a:latin typeface="Times New Roman"/>
                          <a:ea typeface="Times New Roman"/>
                          <a:cs typeface="Times New Roman"/>
                          <a:sym typeface="Times New Roman"/>
                        </a:rPr>
                        <a:t>TPR_Macro</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solidFill>
                            <a:srgbClr val="00000A"/>
                          </a:solidFill>
                          <a:latin typeface="Times New Roman"/>
                          <a:ea typeface="Times New Roman"/>
                          <a:cs typeface="Times New Roman"/>
                          <a:sym typeface="Times New Roman"/>
                        </a:rPr>
                        <a:t>TPR_Micro</a:t>
                      </a:r>
                      <a:endParaRPr b="1">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t>DenseNet121</a:t>
                      </a:r>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0.76836</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highlight>
                            <a:srgbClr val="FFFFFF"/>
                          </a:highlight>
                          <a:latin typeface="Times New Roman"/>
                          <a:ea typeface="Times New Roman"/>
                          <a:cs typeface="Times New Roman"/>
                          <a:sym typeface="Times New Roman"/>
                        </a:rPr>
                        <a:t>0.8456</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0.84451</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0.84568</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0.84362</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0.84568</a:t>
                      </a:r>
                      <a:endParaRPr sz="1050">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MobileNetV2</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sz="1050">
                          <a:solidFill>
                            <a:schemeClr val="dk1"/>
                          </a:solidFill>
                          <a:latin typeface="Times New Roman"/>
                          <a:ea typeface="Times New Roman"/>
                          <a:cs typeface="Times New Roman"/>
                          <a:sym typeface="Times New Roman"/>
                        </a:rPr>
                        <a:t> 0.8770</a:t>
                      </a:r>
                      <a:endParaRPr sz="105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chemeClr val="dk1"/>
                          </a:solidFill>
                          <a:highlight>
                            <a:srgbClr val="FFFFFF"/>
                          </a:highlight>
                          <a:latin typeface="Times New Roman"/>
                          <a:ea typeface="Times New Roman"/>
                          <a:cs typeface="Times New Roman"/>
                          <a:sym typeface="Times New Roman"/>
                        </a:rPr>
                        <a:t>0.9182</a:t>
                      </a:r>
                      <a:endParaRPr sz="105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chemeClr val="dk1"/>
                          </a:solidFill>
                          <a:latin typeface="Times New Roman"/>
                          <a:ea typeface="Times New Roman"/>
                          <a:cs typeface="Times New Roman"/>
                          <a:sym typeface="Times New Roman"/>
                        </a:rPr>
                        <a:t> 0.9160</a:t>
                      </a:r>
                      <a:endParaRPr sz="105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chemeClr val="dk1"/>
                          </a:solidFill>
                          <a:latin typeface="Times New Roman"/>
                          <a:ea typeface="Times New Roman"/>
                          <a:cs typeface="Times New Roman"/>
                          <a:sym typeface="Times New Roman"/>
                        </a:rPr>
                        <a:t>0.9182</a:t>
                      </a:r>
                      <a:endParaRPr sz="105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chemeClr val="dk1"/>
                          </a:solidFill>
                          <a:latin typeface="Times New Roman"/>
                          <a:ea typeface="Times New Roman"/>
                          <a:cs typeface="Times New Roman"/>
                          <a:sym typeface="Times New Roman"/>
                        </a:rPr>
                        <a:t> 0.9174</a:t>
                      </a:r>
                      <a:endParaRPr sz="1050">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chemeClr val="dk1"/>
                          </a:solidFill>
                          <a:latin typeface="Times New Roman"/>
                          <a:ea typeface="Times New Roman"/>
                          <a:cs typeface="Times New Roman"/>
                          <a:sym typeface="Times New Roman"/>
                        </a:rPr>
                        <a:t>0.9182</a:t>
                      </a:r>
                      <a:endParaRPr sz="1050">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t>VGG19</a:t>
                      </a:r>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0.5142</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highlight>
                            <a:srgbClr val="FFFFFF"/>
                          </a:highlight>
                          <a:latin typeface="Times New Roman"/>
                          <a:ea typeface="Times New Roman"/>
                          <a:cs typeface="Times New Roman"/>
                          <a:sym typeface="Times New Roman"/>
                        </a:rPr>
                        <a:t>0.6820</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0.7017</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0.6821</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0.6612</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0.6821</a:t>
                      </a:r>
                      <a:endParaRPr sz="1050">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t>Inception V3</a:t>
                      </a:r>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0.82805</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highlight>
                            <a:srgbClr val="FFFFFF"/>
                          </a:highlight>
                          <a:latin typeface="Times New Roman"/>
                          <a:ea typeface="Times New Roman"/>
                          <a:cs typeface="Times New Roman"/>
                          <a:sym typeface="Times New Roman"/>
                        </a:rPr>
                        <a:t>0.8873</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0.88294</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0.88576</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0.88553</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0.8857</a:t>
                      </a:r>
                      <a:endParaRPr sz="1050">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t>Xception</a:t>
                      </a:r>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0.8380</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highlight>
                            <a:srgbClr val="FFFFFF"/>
                          </a:highlight>
                          <a:latin typeface="Times New Roman"/>
                          <a:ea typeface="Times New Roman"/>
                          <a:cs typeface="Times New Roman"/>
                          <a:sym typeface="Times New Roman"/>
                        </a:rPr>
                        <a:t>0.8919</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0.8924</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0.8919</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0.8940</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0.8919</a:t>
                      </a:r>
                      <a:endParaRPr sz="1050">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t>ResNet50</a:t>
                      </a:r>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a:t>
                      </a:r>
                      <a:r>
                        <a:rPr lang="en" sz="1050">
                          <a:solidFill>
                            <a:srgbClr val="00000A"/>
                          </a:solidFill>
                          <a:highlight>
                            <a:srgbClr val="FFFFFF"/>
                          </a:highlight>
                          <a:latin typeface="Times New Roman"/>
                          <a:ea typeface="Times New Roman"/>
                          <a:cs typeface="Times New Roman"/>
                          <a:sym typeface="Times New Roman"/>
                        </a:rPr>
                        <a:t>0.23153</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highlight>
                            <a:srgbClr val="FFFFFF"/>
                          </a:highlight>
                          <a:latin typeface="Times New Roman"/>
                          <a:ea typeface="Times New Roman"/>
                          <a:cs typeface="Times New Roman"/>
                          <a:sym typeface="Times New Roman"/>
                        </a:rPr>
                        <a:t>0.50309</a:t>
                      </a:r>
                      <a:endParaRPr sz="1050">
                        <a:solidFill>
                          <a:srgbClr val="00000A"/>
                        </a:solidFill>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None</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highlight>
                            <a:srgbClr val="FFFFFF"/>
                          </a:highlight>
                          <a:latin typeface="Times New Roman"/>
                          <a:ea typeface="Times New Roman"/>
                          <a:cs typeface="Times New Roman"/>
                          <a:sym typeface="Times New Roman"/>
                        </a:rPr>
                        <a:t>0.50309</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highlight>
                            <a:srgbClr val="FFFFFF"/>
                          </a:highlight>
                          <a:latin typeface="Times New Roman"/>
                          <a:ea typeface="Times New Roman"/>
                          <a:cs typeface="Times New Roman"/>
                          <a:sym typeface="Times New Roman"/>
                        </a:rPr>
                        <a:t>0.47443</a:t>
                      </a:r>
                      <a:endParaRPr sz="1050">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50">
                          <a:solidFill>
                            <a:srgbClr val="00000A"/>
                          </a:solidFill>
                          <a:latin typeface="Times New Roman"/>
                          <a:ea typeface="Times New Roman"/>
                          <a:cs typeface="Times New Roman"/>
                          <a:sym typeface="Times New Roman"/>
                        </a:rPr>
                        <a:t> </a:t>
                      </a:r>
                      <a:r>
                        <a:rPr lang="en" sz="1050">
                          <a:solidFill>
                            <a:srgbClr val="00000A"/>
                          </a:solidFill>
                          <a:highlight>
                            <a:srgbClr val="FFFFFF"/>
                          </a:highlight>
                          <a:latin typeface="Times New Roman"/>
                          <a:ea typeface="Times New Roman"/>
                          <a:cs typeface="Times New Roman"/>
                          <a:sym typeface="Times New Roman"/>
                        </a:rPr>
                        <a:t>0.50309</a:t>
                      </a:r>
                      <a:endParaRPr sz="1050">
                        <a:solidFill>
                          <a:srgbClr val="00000A"/>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2000"/>
              <a:t>Overall performance statistics analysis using graphical representation</a:t>
            </a:r>
            <a:endParaRPr sz="2000"/>
          </a:p>
        </p:txBody>
      </p:sp>
      <p:pic>
        <p:nvPicPr>
          <p:cNvPr id="297" name="Google Shape;297;p46"/>
          <p:cNvPicPr preferRelativeResize="0"/>
          <p:nvPr/>
        </p:nvPicPr>
        <p:blipFill>
          <a:blip r:embed="rId3">
            <a:alphaModFix/>
          </a:blip>
          <a:stretch>
            <a:fillRect/>
          </a:stretch>
        </p:blipFill>
        <p:spPr>
          <a:xfrm>
            <a:off x="192800" y="1525998"/>
            <a:ext cx="2649249" cy="2091499"/>
          </a:xfrm>
          <a:prstGeom prst="rect">
            <a:avLst/>
          </a:prstGeom>
          <a:noFill/>
          <a:ln>
            <a:noFill/>
          </a:ln>
        </p:spPr>
      </p:pic>
      <p:pic>
        <p:nvPicPr>
          <p:cNvPr id="298" name="Google Shape;298;p46"/>
          <p:cNvPicPr preferRelativeResize="0"/>
          <p:nvPr/>
        </p:nvPicPr>
        <p:blipFill>
          <a:blip r:embed="rId4">
            <a:alphaModFix/>
          </a:blip>
          <a:stretch>
            <a:fillRect/>
          </a:stretch>
        </p:blipFill>
        <p:spPr>
          <a:xfrm>
            <a:off x="2983525" y="1526000"/>
            <a:ext cx="2850100" cy="2091500"/>
          </a:xfrm>
          <a:prstGeom prst="rect">
            <a:avLst/>
          </a:prstGeom>
          <a:noFill/>
          <a:ln>
            <a:noFill/>
          </a:ln>
        </p:spPr>
      </p:pic>
      <p:pic>
        <p:nvPicPr>
          <p:cNvPr id="299" name="Google Shape;299;p46"/>
          <p:cNvPicPr preferRelativeResize="0"/>
          <p:nvPr/>
        </p:nvPicPr>
        <p:blipFill>
          <a:blip r:embed="rId5">
            <a:alphaModFix/>
          </a:blip>
          <a:stretch>
            <a:fillRect/>
          </a:stretch>
        </p:blipFill>
        <p:spPr>
          <a:xfrm>
            <a:off x="5975100" y="1591603"/>
            <a:ext cx="3005575" cy="19603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000"/>
              <a:t>Overall performance statistics analysis using graphical representation</a:t>
            </a:r>
            <a:endParaRPr sz="2000"/>
          </a:p>
        </p:txBody>
      </p:sp>
      <p:pic>
        <p:nvPicPr>
          <p:cNvPr id="305" name="Google Shape;305;p47"/>
          <p:cNvPicPr preferRelativeResize="0"/>
          <p:nvPr/>
        </p:nvPicPr>
        <p:blipFill>
          <a:blip r:embed="rId3">
            <a:alphaModFix/>
          </a:blip>
          <a:stretch>
            <a:fillRect/>
          </a:stretch>
        </p:blipFill>
        <p:spPr>
          <a:xfrm>
            <a:off x="152400" y="1230964"/>
            <a:ext cx="4419600" cy="2681563"/>
          </a:xfrm>
          <a:prstGeom prst="rect">
            <a:avLst/>
          </a:prstGeom>
          <a:noFill/>
          <a:ln>
            <a:noFill/>
          </a:ln>
        </p:spPr>
      </p:pic>
      <p:pic>
        <p:nvPicPr>
          <p:cNvPr id="306" name="Google Shape;306;p47"/>
          <p:cNvPicPr preferRelativeResize="0"/>
          <p:nvPr/>
        </p:nvPicPr>
        <p:blipFill>
          <a:blip r:embed="rId4">
            <a:alphaModFix/>
          </a:blip>
          <a:stretch>
            <a:fillRect/>
          </a:stretch>
        </p:blipFill>
        <p:spPr>
          <a:xfrm>
            <a:off x="4673875" y="1432541"/>
            <a:ext cx="4267201" cy="22784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1800"/>
              <a:t>Individual performance statistics analysis of the pre-trained CNN models for mild class</a:t>
            </a:r>
            <a:endParaRPr sz="1800"/>
          </a:p>
        </p:txBody>
      </p:sp>
      <p:graphicFrame>
        <p:nvGraphicFramePr>
          <p:cNvPr id="312" name="Google Shape;312;p48"/>
          <p:cNvGraphicFramePr/>
          <p:nvPr/>
        </p:nvGraphicFramePr>
        <p:xfrm>
          <a:off x="1214438" y="1393825"/>
          <a:ext cx="3000000" cy="3000000"/>
        </p:xfrm>
        <a:graphic>
          <a:graphicData uri="http://schemas.openxmlformats.org/drawingml/2006/table">
            <a:tbl>
              <a:tblPr>
                <a:noFill/>
                <a:tableStyleId>{124BE7EC-82C4-4485-8C35-BF39CC33FA54}</a:tableStyleId>
              </a:tblPr>
              <a:tblGrid>
                <a:gridCol w="1314450"/>
                <a:gridCol w="876300"/>
                <a:gridCol w="809625"/>
                <a:gridCol w="819150"/>
                <a:gridCol w="847725"/>
                <a:gridCol w="1019175"/>
                <a:gridCol w="1028700"/>
              </a:tblGrid>
              <a:tr h="12700">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CNN Models</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Accuracy</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F1 Score</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F2 Score</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Precision</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Specificity</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Sensitivity</a:t>
                      </a:r>
                      <a:endParaRPr b="1">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t>DenseNet121</a:t>
                      </a:r>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 0.85648</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0.76808</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0.793 </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 0.72986</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 0.87555 </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0.81053</a:t>
                      </a:r>
                      <a:endParaRPr>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MobileNetV2</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0.92901</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0.88205</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0.89583</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0.86</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0.93886</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0.90526</a:t>
                      </a:r>
                      <a:endParaRPr>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t>VGG19</a:t>
                      </a:r>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0.76235 </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0.43382</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 0.35036</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0.71951 </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0.94978 </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 0.31053</a:t>
                      </a:r>
                      <a:endParaRPr>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t>Inception V3</a:t>
                      </a:r>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 0.91393 </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0.85333</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0.87146</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0.82474 </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0.92576</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 0.88398</a:t>
                      </a:r>
                      <a:endParaRPr>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t>Xception</a:t>
                      </a:r>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0.91204</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0.8613</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0.90214</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0.8009</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0.90393 </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0.93158</a:t>
                      </a:r>
                      <a:endParaRPr>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t>ResNet50</a:t>
                      </a:r>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0.70679</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0.0</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0.0</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None</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 1.0</a:t>
                      </a:r>
                      <a:endParaRPr>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rgbClr val="00000A"/>
                          </a:solidFill>
                          <a:latin typeface="Times New Roman"/>
                          <a:ea typeface="Times New Roman"/>
                          <a:cs typeface="Times New Roman"/>
                          <a:sym typeface="Times New Roman"/>
                        </a:rPr>
                        <a:t>0.0</a:t>
                      </a:r>
                      <a:endParaRPr>
                        <a:solidFill>
                          <a:srgbClr val="00000A"/>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1800"/>
              <a:t>Individual performance statistics analysis of the pre-trained CNN models for normal class</a:t>
            </a:r>
            <a:endParaRPr/>
          </a:p>
        </p:txBody>
      </p:sp>
      <p:graphicFrame>
        <p:nvGraphicFramePr>
          <p:cNvPr id="318" name="Google Shape;318;p49"/>
          <p:cNvGraphicFramePr/>
          <p:nvPr/>
        </p:nvGraphicFramePr>
        <p:xfrm>
          <a:off x="1233488" y="1393825"/>
          <a:ext cx="3000000" cy="3000000"/>
        </p:xfrm>
        <a:graphic>
          <a:graphicData uri="http://schemas.openxmlformats.org/drawingml/2006/table">
            <a:tbl>
              <a:tblPr>
                <a:noFill/>
                <a:tableStyleId>{124BE7EC-82C4-4485-8C35-BF39CC33FA54}</a:tableStyleId>
              </a:tblPr>
              <a:tblGrid>
                <a:gridCol w="1276350"/>
                <a:gridCol w="876300"/>
                <a:gridCol w="809625"/>
                <a:gridCol w="819150"/>
                <a:gridCol w="847725"/>
                <a:gridCol w="1019175"/>
                <a:gridCol w="1028700"/>
              </a:tblGrid>
              <a:tr h="12700">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CNN Models</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Accuracy</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F1 Score</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F2 Score</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Precision</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Specificity</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Sensitivity</a:t>
                      </a:r>
                      <a:endParaRPr b="1">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DenseNet121</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0.93673</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0.90828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0.8927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0.93548</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0.96651</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0.88261</a:t>
                      </a:r>
                      <a:endParaRPr>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MobileNetV2</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0.96296</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0.9476</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0.94512</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0.95175</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0.9736</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0.94348 </a:t>
                      </a:r>
                      <a:endParaRPr>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VGG19</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0.83951</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0.77293</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0.77091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0.77632</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0.87799</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0.76957</a:t>
                      </a:r>
                      <a:endParaRPr>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Inception V3</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0.94366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0.92174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0.92174</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0.92174</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0.95599</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0.92174</a:t>
                      </a:r>
                      <a:endParaRPr>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Xception</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0.96296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0.9476</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0.94512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0.95175</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0.97368</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0.94348 </a:t>
                      </a:r>
                      <a:endParaRPr>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ResNet50</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0.67901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0.6218</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0.6895</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0.5343</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0.6435</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0.7434</a:t>
                      </a:r>
                      <a:endParaRPr>
                        <a:solidFill>
                          <a:schemeClr val="dk1"/>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1800"/>
              <a:t>Individual performance statistics analysis of the pre-trained CNN models for severe class</a:t>
            </a:r>
            <a:endParaRPr/>
          </a:p>
        </p:txBody>
      </p:sp>
      <p:graphicFrame>
        <p:nvGraphicFramePr>
          <p:cNvPr id="324" name="Google Shape;324;p50"/>
          <p:cNvGraphicFramePr/>
          <p:nvPr/>
        </p:nvGraphicFramePr>
        <p:xfrm>
          <a:off x="1243013" y="1393825"/>
          <a:ext cx="3000000" cy="3000000"/>
        </p:xfrm>
        <a:graphic>
          <a:graphicData uri="http://schemas.openxmlformats.org/drawingml/2006/table">
            <a:tbl>
              <a:tblPr>
                <a:noFill/>
                <a:tableStyleId>{124BE7EC-82C4-4485-8C35-BF39CC33FA54}</a:tableStyleId>
              </a:tblPr>
              <a:tblGrid>
                <a:gridCol w="1257300"/>
                <a:gridCol w="876300"/>
                <a:gridCol w="809625"/>
                <a:gridCol w="819150"/>
                <a:gridCol w="857250"/>
                <a:gridCol w="1009650"/>
                <a:gridCol w="1028700"/>
              </a:tblGrid>
              <a:tr h="12700">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CNN Models</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Accuracy</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F1 Score</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F2 Score</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Precision</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Specificity</a:t>
                      </a:r>
                      <a:endParaRPr b="1">
                        <a:solidFill>
                          <a:srgbClr val="00000A"/>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rgbClr val="00000A"/>
                          </a:solidFill>
                          <a:latin typeface="Times New Roman"/>
                          <a:ea typeface="Times New Roman"/>
                          <a:cs typeface="Times New Roman"/>
                          <a:sym typeface="Times New Roman"/>
                        </a:rPr>
                        <a:t>Sensitivity</a:t>
                      </a:r>
                      <a:endParaRPr b="1">
                        <a:solidFill>
                          <a:srgbClr val="00000A"/>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DenseNet121</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0.89815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0.85268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0.84364</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0.86818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0.93095</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0.83772  </a:t>
                      </a:r>
                      <a:endParaRPr>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MobileNetV2</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0.94444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0.91964</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0.90989</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0.93636</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0.96667</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0.90351</a:t>
                      </a:r>
                      <a:endParaRPr>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VGG19</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0.76235</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0.72792</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0.824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0.60947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0.68571</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0.90351 </a:t>
                      </a:r>
                      <a:endParaRPr>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Inception V3</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0.91393</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0.87585</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0.86069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0.90233</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0.94891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0.85088</a:t>
                      </a:r>
                      <a:endParaRPr>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Xception</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0.90895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0.86183</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0.82808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0.92462</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0.96429</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0.80702  </a:t>
                      </a:r>
                      <a:endParaRPr>
                        <a:solidFill>
                          <a:schemeClr val="dk1"/>
                        </a:solidFill>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a:solidFill>
                            <a:schemeClr val="dk1"/>
                          </a:solidFill>
                        </a:rPr>
                        <a:t>ResNet50</a:t>
                      </a:r>
                      <a:endParaRPr>
                        <a:solidFill>
                          <a:schemeClr val="dk1"/>
                        </a:solidFill>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0.62037</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0.5575</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0.625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0.4725</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0.5881 </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0.6798</a:t>
                      </a:r>
                      <a:endParaRPr>
                        <a:solidFill>
                          <a:schemeClr val="dk1"/>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1800"/>
              <a:t>Individual performance statistics analysis in graphical representation</a:t>
            </a:r>
            <a:endParaRPr/>
          </a:p>
        </p:txBody>
      </p:sp>
      <p:pic>
        <p:nvPicPr>
          <p:cNvPr id="330" name="Google Shape;330;p51"/>
          <p:cNvPicPr preferRelativeResize="0"/>
          <p:nvPr/>
        </p:nvPicPr>
        <p:blipFill>
          <a:blip r:embed="rId3">
            <a:alphaModFix/>
          </a:blip>
          <a:stretch>
            <a:fillRect/>
          </a:stretch>
        </p:blipFill>
        <p:spPr>
          <a:xfrm>
            <a:off x="755475" y="889875"/>
            <a:ext cx="3390125" cy="1700493"/>
          </a:xfrm>
          <a:prstGeom prst="rect">
            <a:avLst/>
          </a:prstGeom>
          <a:noFill/>
          <a:ln>
            <a:noFill/>
          </a:ln>
        </p:spPr>
      </p:pic>
      <p:pic>
        <p:nvPicPr>
          <p:cNvPr id="331" name="Google Shape;331;p51"/>
          <p:cNvPicPr preferRelativeResize="0"/>
          <p:nvPr/>
        </p:nvPicPr>
        <p:blipFill>
          <a:blip r:embed="rId4">
            <a:alphaModFix/>
          </a:blip>
          <a:stretch>
            <a:fillRect/>
          </a:stretch>
        </p:blipFill>
        <p:spPr>
          <a:xfrm>
            <a:off x="1093968" y="2723673"/>
            <a:ext cx="2713147" cy="1621800"/>
          </a:xfrm>
          <a:prstGeom prst="rect">
            <a:avLst/>
          </a:prstGeom>
          <a:noFill/>
          <a:ln>
            <a:noFill/>
          </a:ln>
        </p:spPr>
      </p:pic>
      <p:pic>
        <p:nvPicPr>
          <p:cNvPr id="332" name="Google Shape;332;p51"/>
          <p:cNvPicPr preferRelativeResize="0"/>
          <p:nvPr/>
        </p:nvPicPr>
        <p:blipFill>
          <a:blip r:embed="rId5">
            <a:alphaModFix/>
          </a:blip>
          <a:stretch>
            <a:fillRect/>
          </a:stretch>
        </p:blipFill>
        <p:spPr>
          <a:xfrm>
            <a:off x="4771725" y="952379"/>
            <a:ext cx="2751720" cy="1609580"/>
          </a:xfrm>
          <a:prstGeom prst="rect">
            <a:avLst/>
          </a:prstGeom>
          <a:noFill/>
          <a:ln>
            <a:noFill/>
          </a:ln>
        </p:spPr>
      </p:pic>
      <p:pic>
        <p:nvPicPr>
          <p:cNvPr id="333" name="Google Shape;333;p51"/>
          <p:cNvPicPr preferRelativeResize="0"/>
          <p:nvPr/>
        </p:nvPicPr>
        <p:blipFill>
          <a:blip r:embed="rId6">
            <a:alphaModFix/>
          </a:blip>
          <a:stretch>
            <a:fillRect/>
          </a:stretch>
        </p:blipFill>
        <p:spPr>
          <a:xfrm>
            <a:off x="4771725" y="2714350"/>
            <a:ext cx="2751725" cy="164046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1800"/>
              <a:t>Individual performance statistics analysis in graphical representation</a:t>
            </a:r>
            <a:endParaRPr/>
          </a:p>
        </p:txBody>
      </p:sp>
      <p:pic>
        <p:nvPicPr>
          <p:cNvPr id="339" name="Google Shape;339;p52"/>
          <p:cNvPicPr preferRelativeResize="0"/>
          <p:nvPr/>
        </p:nvPicPr>
        <p:blipFill>
          <a:blip r:embed="rId3">
            <a:alphaModFix/>
          </a:blip>
          <a:stretch>
            <a:fillRect/>
          </a:stretch>
        </p:blipFill>
        <p:spPr>
          <a:xfrm>
            <a:off x="3014700" y="952378"/>
            <a:ext cx="3114595" cy="1816847"/>
          </a:xfrm>
          <a:prstGeom prst="rect">
            <a:avLst/>
          </a:prstGeom>
          <a:noFill/>
          <a:ln>
            <a:noFill/>
          </a:ln>
        </p:spPr>
      </p:pic>
      <p:pic>
        <p:nvPicPr>
          <p:cNvPr id="340" name="Google Shape;340;p52"/>
          <p:cNvPicPr preferRelativeResize="0"/>
          <p:nvPr/>
        </p:nvPicPr>
        <p:blipFill>
          <a:blip r:embed="rId4">
            <a:alphaModFix/>
          </a:blip>
          <a:stretch>
            <a:fillRect/>
          </a:stretch>
        </p:blipFill>
        <p:spPr>
          <a:xfrm>
            <a:off x="3014699" y="2921625"/>
            <a:ext cx="3114599" cy="17968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DENSENET 121</a:t>
            </a:r>
            <a:endParaRPr/>
          </a:p>
        </p:txBody>
      </p:sp>
      <p:pic>
        <p:nvPicPr>
          <p:cNvPr id="346" name="Google Shape;346;p53"/>
          <p:cNvPicPr preferRelativeResize="0"/>
          <p:nvPr/>
        </p:nvPicPr>
        <p:blipFill>
          <a:blip r:embed="rId3">
            <a:alphaModFix/>
          </a:blip>
          <a:stretch>
            <a:fillRect/>
          </a:stretch>
        </p:blipFill>
        <p:spPr>
          <a:xfrm>
            <a:off x="457188" y="1385138"/>
            <a:ext cx="5572125" cy="2581275"/>
          </a:xfrm>
          <a:prstGeom prst="rect">
            <a:avLst/>
          </a:prstGeom>
          <a:noFill/>
          <a:ln>
            <a:noFill/>
          </a:ln>
        </p:spPr>
      </p:pic>
      <p:sp>
        <p:nvSpPr>
          <p:cNvPr id="347" name="Google Shape;347;p53"/>
          <p:cNvSpPr txBox="1"/>
          <p:nvPr/>
        </p:nvSpPr>
        <p:spPr>
          <a:xfrm>
            <a:off x="6471425" y="1405350"/>
            <a:ext cx="26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8" name="Google Shape;348;p53"/>
          <p:cNvSpPr txBox="1"/>
          <p:nvPr/>
        </p:nvSpPr>
        <p:spPr>
          <a:xfrm>
            <a:off x="6029325" y="1405350"/>
            <a:ext cx="3042900" cy="31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50">
                <a:solidFill>
                  <a:srgbClr val="3C484E"/>
                </a:solidFill>
                <a:highlight>
                  <a:srgbClr val="FFFFFF"/>
                </a:highlight>
              </a:rPr>
              <a:t>DenseNet-121 has the following layers:</a:t>
            </a:r>
            <a:endParaRPr sz="1350">
              <a:solidFill>
                <a:srgbClr val="3C484E"/>
              </a:solidFill>
              <a:highlight>
                <a:srgbClr val="FFFFFF"/>
              </a:highlight>
            </a:endParaRPr>
          </a:p>
          <a:p>
            <a:pPr indent="-314325" lvl="0" marL="457200" marR="215900" rtl="0" algn="l">
              <a:lnSpc>
                <a:spcPct val="160000"/>
              </a:lnSpc>
              <a:spcBef>
                <a:spcPts val="2000"/>
              </a:spcBef>
              <a:spcAft>
                <a:spcPts val="0"/>
              </a:spcAft>
              <a:buClr>
                <a:srgbClr val="3C484E"/>
              </a:buClr>
              <a:buSzPts val="1350"/>
              <a:buChar char="●"/>
            </a:pPr>
            <a:r>
              <a:rPr lang="en" sz="1350">
                <a:solidFill>
                  <a:srgbClr val="3C484E"/>
                </a:solidFill>
                <a:highlight>
                  <a:srgbClr val="FFFFFF"/>
                </a:highlight>
              </a:rPr>
              <a:t>1 7x7 Convolution</a:t>
            </a:r>
            <a:endParaRPr sz="1350">
              <a:solidFill>
                <a:srgbClr val="3C484E"/>
              </a:solidFill>
              <a:highlight>
                <a:srgbClr val="FFFFFF"/>
              </a:highlight>
            </a:endParaRPr>
          </a:p>
          <a:p>
            <a:pPr indent="-314325" lvl="0" marL="457200" marR="215900" rtl="0" algn="l">
              <a:lnSpc>
                <a:spcPct val="160000"/>
              </a:lnSpc>
              <a:spcBef>
                <a:spcPts val="0"/>
              </a:spcBef>
              <a:spcAft>
                <a:spcPts val="0"/>
              </a:spcAft>
              <a:buClr>
                <a:srgbClr val="3C484E"/>
              </a:buClr>
              <a:buSzPts val="1350"/>
              <a:buChar char="●"/>
            </a:pPr>
            <a:r>
              <a:rPr lang="en" sz="1350">
                <a:solidFill>
                  <a:srgbClr val="3C484E"/>
                </a:solidFill>
                <a:highlight>
                  <a:srgbClr val="FFFFFF"/>
                </a:highlight>
              </a:rPr>
              <a:t>58 3x3 Convolution</a:t>
            </a:r>
            <a:endParaRPr sz="1350">
              <a:solidFill>
                <a:srgbClr val="3C484E"/>
              </a:solidFill>
              <a:highlight>
                <a:srgbClr val="FFFFFF"/>
              </a:highlight>
            </a:endParaRPr>
          </a:p>
          <a:p>
            <a:pPr indent="-314325" lvl="0" marL="457200" marR="215900" rtl="0" algn="l">
              <a:lnSpc>
                <a:spcPct val="160000"/>
              </a:lnSpc>
              <a:spcBef>
                <a:spcPts val="0"/>
              </a:spcBef>
              <a:spcAft>
                <a:spcPts val="0"/>
              </a:spcAft>
              <a:buClr>
                <a:srgbClr val="3C484E"/>
              </a:buClr>
              <a:buSzPts val="1350"/>
              <a:buChar char="●"/>
            </a:pPr>
            <a:r>
              <a:rPr lang="en" sz="1350">
                <a:solidFill>
                  <a:srgbClr val="3C484E"/>
                </a:solidFill>
                <a:highlight>
                  <a:srgbClr val="FFFFFF"/>
                </a:highlight>
              </a:rPr>
              <a:t>61 1x1 Convolution</a:t>
            </a:r>
            <a:endParaRPr sz="1350">
              <a:solidFill>
                <a:srgbClr val="3C484E"/>
              </a:solidFill>
              <a:highlight>
                <a:srgbClr val="FFFFFF"/>
              </a:highlight>
            </a:endParaRPr>
          </a:p>
          <a:p>
            <a:pPr indent="-314325" lvl="0" marL="457200" marR="215900" rtl="0" algn="l">
              <a:lnSpc>
                <a:spcPct val="160000"/>
              </a:lnSpc>
              <a:spcBef>
                <a:spcPts val="0"/>
              </a:spcBef>
              <a:spcAft>
                <a:spcPts val="0"/>
              </a:spcAft>
              <a:buClr>
                <a:srgbClr val="3C484E"/>
              </a:buClr>
              <a:buSzPts val="1350"/>
              <a:buChar char="●"/>
            </a:pPr>
            <a:r>
              <a:rPr lang="en" sz="1350">
                <a:solidFill>
                  <a:srgbClr val="3C484E"/>
                </a:solidFill>
                <a:highlight>
                  <a:srgbClr val="FFFFFF"/>
                </a:highlight>
              </a:rPr>
              <a:t>4 AvgPool</a:t>
            </a:r>
            <a:endParaRPr sz="1350">
              <a:solidFill>
                <a:srgbClr val="3C484E"/>
              </a:solidFill>
              <a:highlight>
                <a:srgbClr val="FFFFFF"/>
              </a:highlight>
            </a:endParaRPr>
          </a:p>
          <a:p>
            <a:pPr indent="-314325" lvl="0" marL="457200" marR="215900" rtl="0" algn="l">
              <a:lnSpc>
                <a:spcPct val="160000"/>
              </a:lnSpc>
              <a:spcBef>
                <a:spcPts val="0"/>
              </a:spcBef>
              <a:spcAft>
                <a:spcPts val="0"/>
              </a:spcAft>
              <a:buClr>
                <a:srgbClr val="3C484E"/>
              </a:buClr>
              <a:buSzPts val="1350"/>
              <a:buChar char="●"/>
            </a:pPr>
            <a:r>
              <a:rPr lang="en" sz="1350">
                <a:solidFill>
                  <a:srgbClr val="3C484E"/>
                </a:solidFill>
                <a:highlight>
                  <a:srgbClr val="FFFFFF"/>
                </a:highlight>
              </a:rPr>
              <a:t>1 Fully Connected Layer</a:t>
            </a:r>
            <a:endParaRPr sz="1350">
              <a:solidFill>
                <a:srgbClr val="3C484E"/>
              </a:solidFill>
              <a:highlight>
                <a:srgbClr val="FFFFFF"/>
              </a:highlight>
            </a:endParaRPr>
          </a:p>
          <a:p>
            <a:pPr indent="0" lvl="0" marL="0" rtl="0" algn="l">
              <a:spcBef>
                <a:spcPts val="27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7"/>
          <p:cNvSpPr txBox="1"/>
          <p:nvPr>
            <p:ph type="title"/>
          </p:nvPr>
        </p:nvSpPr>
        <p:spPr>
          <a:xfrm>
            <a:off x="457200" y="205978"/>
            <a:ext cx="8229600" cy="594225"/>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Motivation</a:t>
            </a:r>
            <a:endParaRPr/>
          </a:p>
        </p:txBody>
      </p:sp>
      <p:sp>
        <p:nvSpPr>
          <p:cNvPr id="126" name="Google Shape;126;p27"/>
          <p:cNvSpPr txBox="1"/>
          <p:nvPr>
            <p:ph idx="1" type="body"/>
          </p:nvPr>
        </p:nvSpPr>
        <p:spPr>
          <a:xfrm>
            <a:off x="457200" y="914402"/>
            <a:ext cx="8229600" cy="3680325"/>
          </a:xfrm>
          <a:prstGeom prst="rect">
            <a:avLst/>
          </a:prstGeom>
        </p:spPr>
        <p:txBody>
          <a:bodyPr anchorCtr="0" anchor="t" bIns="34275" lIns="68575" spcFirstLastPara="1" rIns="68575" wrap="square" tIns="34275">
            <a:noAutofit/>
          </a:bodyPr>
          <a:lstStyle/>
          <a:p>
            <a:pPr indent="-279400" lvl="0" marL="342900" rtl="0" algn="l">
              <a:spcBef>
                <a:spcPts val="400"/>
              </a:spcBef>
              <a:spcAft>
                <a:spcPts val="0"/>
              </a:spcAft>
              <a:buSzPts val="1800"/>
              <a:buChar char="•"/>
            </a:pPr>
            <a:r>
              <a:rPr lang="en"/>
              <a:t>To assist the veterinary doctor in detecting and classifying different stages or severity levels of lumpy skin disease in cow.</a:t>
            </a:r>
            <a:endParaRPr/>
          </a:p>
          <a:p>
            <a:pPr indent="-279400" lvl="0" marL="342900" rtl="0" algn="l">
              <a:spcBef>
                <a:spcPts val="0"/>
              </a:spcBef>
              <a:spcAft>
                <a:spcPts val="0"/>
              </a:spcAft>
              <a:buSzPts val="1800"/>
              <a:buChar char="•"/>
            </a:pPr>
            <a:r>
              <a:rPr lang="en"/>
              <a:t>To improve the milk production  among cow to support the poor farmers.</a:t>
            </a:r>
            <a:endParaRPr/>
          </a:p>
          <a:p>
            <a:pPr indent="-279400" lvl="0" marL="342900" rtl="0" algn="l">
              <a:spcBef>
                <a:spcPts val="0"/>
              </a:spcBef>
              <a:spcAft>
                <a:spcPts val="0"/>
              </a:spcAft>
              <a:buSzPts val="1800"/>
              <a:buChar char="•"/>
            </a:pPr>
            <a:r>
              <a:rPr lang="en"/>
              <a:t>To reduce mortality among cow.</a:t>
            </a:r>
            <a:endParaRPr/>
          </a:p>
          <a:p>
            <a:pPr indent="-279400" lvl="0" marL="342900" rtl="0" algn="l">
              <a:spcBef>
                <a:spcPts val="0"/>
              </a:spcBef>
              <a:spcAft>
                <a:spcPts val="0"/>
              </a:spcAft>
              <a:buSzPts val="1800"/>
              <a:buChar char="•"/>
            </a:pPr>
            <a:r>
              <a:rPr lang="en"/>
              <a:t>To reduce the loss of cow to the farmers.</a:t>
            </a:r>
            <a:endParaRPr/>
          </a:p>
          <a:p>
            <a:pPr indent="-279400" lvl="0" marL="342900" rtl="0" algn="l">
              <a:spcBef>
                <a:spcPts val="0"/>
              </a:spcBef>
              <a:spcAft>
                <a:spcPts val="0"/>
              </a:spcAft>
              <a:buSzPts val="1800"/>
              <a:buChar char="•"/>
            </a:pPr>
            <a:r>
              <a:rPr lang="en">
                <a:highlight>
                  <a:schemeClr val="lt1"/>
                </a:highlight>
              </a:rPr>
              <a:t>The milk from such animals may get affected due to the virus, according to reports.</a:t>
            </a:r>
            <a:endParaRPr/>
          </a:p>
          <a:p>
            <a:pPr indent="0" lvl="0" marL="0" rtl="0" algn="l">
              <a:spcBef>
                <a:spcPts val="800"/>
              </a:spcBef>
              <a:spcAft>
                <a:spcPts val="0"/>
              </a:spcAft>
              <a:buNone/>
            </a:pPr>
            <a:r>
              <a:t/>
            </a:r>
            <a:endParaRPr/>
          </a:p>
          <a:p>
            <a:pPr indent="0" lvl="0" marL="0" rtl="0" algn="l">
              <a:spcBef>
                <a:spcPts val="4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4"/>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VGG19</a:t>
            </a:r>
            <a:endParaRPr/>
          </a:p>
        </p:txBody>
      </p:sp>
      <p:pic>
        <p:nvPicPr>
          <p:cNvPr id="354" name="Google Shape;354;p54"/>
          <p:cNvPicPr preferRelativeResize="0"/>
          <p:nvPr/>
        </p:nvPicPr>
        <p:blipFill>
          <a:blip r:embed="rId3">
            <a:alphaModFix/>
          </a:blip>
          <a:stretch>
            <a:fillRect/>
          </a:stretch>
        </p:blipFill>
        <p:spPr>
          <a:xfrm>
            <a:off x="893550" y="1274975"/>
            <a:ext cx="7481399" cy="2958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INCEPTION V3</a:t>
            </a:r>
            <a:endParaRPr/>
          </a:p>
        </p:txBody>
      </p:sp>
      <p:sp>
        <p:nvSpPr>
          <p:cNvPr id="360" name="Google Shape;360;p55"/>
          <p:cNvSpPr txBox="1"/>
          <p:nvPr>
            <p:ph idx="1" type="body"/>
          </p:nvPr>
        </p:nvSpPr>
        <p:spPr>
          <a:xfrm>
            <a:off x="457200" y="914402"/>
            <a:ext cx="8229600" cy="3680100"/>
          </a:xfrm>
          <a:prstGeom prst="rect">
            <a:avLst/>
          </a:prstGeom>
        </p:spPr>
        <p:txBody>
          <a:bodyPr anchorCtr="0" anchor="t" bIns="34275" lIns="68575" spcFirstLastPara="1" rIns="68575" wrap="square" tIns="34275">
            <a:noAutofit/>
          </a:bodyPr>
          <a:lstStyle/>
          <a:p>
            <a:pPr indent="0" lvl="0" marL="0" rtl="0" algn="l">
              <a:spcBef>
                <a:spcPts val="400"/>
              </a:spcBef>
              <a:spcAft>
                <a:spcPts val="0"/>
              </a:spcAft>
              <a:buNone/>
            </a:pPr>
            <a:r>
              <a:t/>
            </a:r>
            <a:endParaRPr/>
          </a:p>
        </p:txBody>
      </p:sp>
      <p:pic>
        <p:nvPicPr>
          <p:cNvPr id="361" name="Google Shape;361;p55"/>
          <p:cNvPicPr preferRelativeResize="0"/>
          <p:nvPr/>
        </p:nvPicPr>
        <p:blipFill>
          <a:blip r:embed="rId3">
            <a:alphaModFix/>
          </a:blip>
          <a:stretch>
            <a:fillRect/>
          </a:stretch>
        </p:blipFill>
        <p:spPr>
          <a:xfrm>
            <a:off x="92413" y="914400"/>
            <a:ext cx="8959176" cy="3724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RESNET50</a:t>
            </a:r>
            <a:endParaRPr/>
          </a:p>
        </p:txBody>
      </p:sp>
      <p:pic>
        <p:nvPicPr>
          <p:cNvPr id="367" name="Google Shape;367;p56"/>
          <p:cNvPicPr preferRelativeResize="0"/>
          <p:nvPr/>
        </p:nvPicPr>
        <p:blipFill>
          <a:blip r:embed="rId3">
            <a:alphaModFix/>
          </a:blip>
          <a:stretch>
            <a:fillRect/>
          </a:stretch>
        </p:blipFill>
        <p:spPr>
          <a:xfrm>
            <a:off x="1109663" y="1504950"/>
            <a:ext cx="6924675" cy="2133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7"/>
          <p:cNvSpPr txBox="1"/>
          <p:nvPr>
            <p:ph type="title"/>
          </p:nvPr>
        </p:nvSpPr>
        <p:spPr>
          <a:xfrm>
            <a:off x="457200" y="205978"/>
            <a:ext cx="8229600" cy="594122"/>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References</a:t>
            </a:r>
            <a:endParaRPr/>
          </a:p>
        </p:txBody>
      </p:sp>
      <p:sp>
        <p:nvSpPr>
          <p:cNvPr id="374" name="Google Shape;374;p57"/>
          <p:cNvSpPr txBox="1"/>
          <p:nvPr/>
        </p:nvSpPr>
        <p:spPr>
          <a:xfrm>
            <a:off x="457200" y="907669"/>
            <a:ext cx="8229600" cy="2712825"/>
          </a:xfrm>
          <a:prstGeom prst="rect">
            <a:avLst/>
          </a:prstGeom>
          <a:noFill/>
          <a:ln>
            <a:noFill/>
          </a:ln>
        </p:spPr>
        <p:txBody>
          <a:bodyPr anchorCtr="0" anchor="t" bIns="68575" lIns="68575" spcFirstLastPara="1" rIns="68575" wrap="square" tIns="68575">
            <a:spAutoFit/>
          </a:bodyPr>
          <a:lstStyle/>
          <a:p>
            <a:pPr indent="-254000" lvl="0" marL="342900" rtl="0" algn="l">
              <a:spcBef>
                <a:spcPts val="0"/>
              </a:spcBef>
              <a:spcAft>
                <a:spcPts val="0"/>
              </a:spcAft>
              <a:buClr>
                <a:srgbClr val="0000FF"/>
              </a:buClr>
              <a:buSzPts val="1400"/>
              <a:buChar char="•"/>
            </a:pPr>
            <a:r>
              <a:rPr lang="en" sz="1400">
                <a:solidFill>
                  <a:srgbClr val="0000FF"/>
                </a:solidFill>
              </a:rPr>
              <a:t>Eeva S.M. Tuppurainen, (2004), “The detection of lumpy skin disease virus in samples of experimentally infected cattle using different diagnostic techniques”, unpublished master thesis, Faculty of Veterinary Science, University of Pretoria </a:t>
            </a:r>
            <a:endParaRPr sz="1400">
              <a:solidFill>
                <a:srgbClr val="0000FF"/>
              </a:solidFill>
            </a:endParaRPr>
          </a:p>
          <a:p>
            <a:pPr indent="-254000" lvl="0" marL="342900" rtl="0" algn="l">
              <a:spcBef>
                <a:spcPts val="800"/>
              </a:spcBef>
              <a:spcAft>
                <a:spcPts val="0"/>
              </a:spcAft>
              <a:buClr>
                <a:srgbClr val="0000FF"/>
              </a:buClr>
              <a:buSzPts val="1400"/>
              <a:buChar char="•"/>
            </a:pPr>
            <a:r>
              <a:rPr lang="en" sz="1400">
                <a:solidFill>
                  <a:srgbClr val="0000FF"/>
                </a:solidFill>
              </a:rPr>
              <a:t>A.K. Singh , R.C. Upadhyay , D. Malakar , S.V. Singh , Suresh Kumar and Rajni Devi, (2001), “Role of Animal Skin in Thermoregulation”, Dairy Cattle Physiology Division, Animal Biotechnology Centre, National Dairy Research Institute, Karnal-132001 (Haryana) INDIA</a:t>
            </a:r>
            <a:endParaRPr sz="1400">
              <a:solidFill>
                <a:srgbClr val="0000FF"/>
              </a:solidFill>
            </a:endParaRPr>
          </a:p>
          <a:p>
            <a:pPr indent="-254000" lvl="0" marL="342900" rtl="0" algn="l">
              <a:spcBef>
                <a:spcPts val="800"/>
              </a:spcBef>
              <a:spcAft>
                <a:spcPts val="0"/>
              </a:spcAft>
              <a:buClr>
                <a:srgbClr val="0000FF"/>
              </a:buClr>
              <a:buSzPts val="1400"/>
              <a:buChar char="•"/>
            </a:pPr>
            <a:r>
              <a:rPr lang="en" sz="1400">
                <a:solidFill>
                  <a:srgbClr val="0000FF"/>
                </a:solidFill>
              </a:rPr>
              <a:t>Daniel Hailemichael, (2015), “Development of Automatic Maize Quality Assessment System Using Image Processing Techniques”, unpublished master thesis, College of Natural Sciences</a:t>
            </a:r>
            <a:endParaRPr sz="1400">
              <a:solidFill>
                <a:srgbClr val="0000FF"/>
              </a:solidFill>
            </a:endParaRPr>
          </a:p>
          <a:p>
            <a:pPr indent="-254000" lvl="0" marL="342900" rtl="0" algn="l">
              <a:spcBef>
                <a:spcPts val="800"/>
              </a:spcBef>
              <a:spcAft>
                <a:spcPts val="800"/>
              </a:spcAft>
              <a:buClr>
                <a:srgbClr val="0000FF"/>
              </a:buClr>
              <a:buSzPts val="1400"/>
              <a:buChar char="•"/>
            </a:pPr>
            <a:r>
              <a:rPr lang="en" sz="1400">
                <a:solidFill>
                  <a:srgbClr val="0000FF"/>
                </a:solidFill>
              </a:rPr>
              <a:t>"Vaccination to curb LSD epidemic of cattle", Dhakatribune. com, [online] Available: https://www.dhakatribune.com/bangladesh/nation/2020/01/11/vaccination-to-curb-lsd-epidemic-of-cattle?fbclid=IwAR38pW_kdDyi994rsXTC-B8Az88yVJyZviTsWD0a_BuJ-XFQzSDTw3G4L58.</a:t>
            </a:r>
            <a:endParaRPr sz="1400">
              <a:solidFill>
                <a:srgbClr val="0000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8"/>
          <p:cNvSpPr txBox="1"/>
          <p:nvPr/>
        </p:nvSpPr>
        <p:spPr>
          <a:xfrm>
            <a:off x="3118275" y="1832850"/>
            <a:ext cx="324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t>THANK YOU!!</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8"/>
          <p:cNvSpPr txBox="1"/>
          <p:nvPr>
            <p:ph type="title"/>
          </p:nvPr>
        </p:nvSpPr>
        <p:spPr>
          <a:xfrm>
            <a:off x="457200" y="205978"/>
            <a:ext cx="8229600" cy="594122"/>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132" name="Google Shape;132;p28"/>
          <p:cNvSpPr txBox="1"/>
          <p:nvPr>
            <p:ph idx="1" type="body"/>
          </p:nvPr>
        </p:nvSpPr>
        <p:spPr>
          <a:xfrm>
            <a:off x="457200" y="914400"/>
            <a:ext cx="8458200" cy="3680325"/>
          </a:xfrm>
          <a:prstGeom prst="rect">
            <a:avLst/>
          </a:prstGeom>
          <a:noFill/>
          <a:ln>
            <a:noFill/>
          </a:ln>
        </p:spPr>
        <p:txBody>
          <a:bodyPr anchorCtr="0" anchor="t" bIns="34275" lIns="68575" spcFirstLastPara="1" rIns="68575" wrap="square" tIns="34275">
            <a:noAutofit/>
          </a:bodyPr>
          <a:lstStyle/>
          <a:p>
            <a:pPr indent="-260350" lvl="0" marL="342900" rtl="0" algn="l">
              <a:spcBef>
                <a:spcPts val="0"/>
              </a:spcBef>
              <a:spcAft>
                <a:spcPts val="0"/>
              </a:spcAft>
              <a:buClr>
                <a:srgbClr val="0000FF"/>
              </a:buClr>
              <a:buSzPts val="1500"/>
              <a:buChar char="•"/>
            </a:pPr>
            <a:r>
              <a:rPr lang="en" sz="1500"/>
              <a:t>To Automatically detect and classify Lumpy Skin Disease using deep learning techniques. </a:t>
            </a:r>
            <a:endParaRPr sz="1500"/>
          </a:p>
          <a:p>
            <a:pPr indent="-260350" lvl="0" marL="342900" rtl="0" algn="l">
              <a:spcBef>
                <a:spcPts val="800"/>
              </a:spcBef>
              <a:spcAft>
                <a:spcPts val="0"/>
              </a:spcAft>
              <a:buClr>
                <a:srgbClr val="0000FF"/>
              </a:buClr>
              <a:buSzPts val="1500"/>
              <a:buChar char="•"/>
            </a:pPr>
            <a:r>
              <a:rPr lang="en" sz="1500"/>
              <a:t>To develop classification models using different pre-trained deep learning models.</a:t>
            </a:r>
            <a:endParaRPr sz="1500"/>
          </a:p>
          <a:p>
            <a:pPr indent="-260350" lvl="0" marL="342900" rtl="0" algn="l">
              <a:spcBef>
                <a:spcPts val="800"/>
              </a:spcBef>
              <a:spcAft>
                <a:spcPts val="0"/>
              </a:spcAft>
              <a:buClr>
                <a:srgbClr val="0000FF"/>
              </a:buClr>
              <a:buSzPts val="1500"/>
              <a:buChar char="•"/>
            </a:pPr>
            <a:r>
              <a:rPr lang="en" sz="1500"/>
              <a:t>To compare the classification accuracy of different classification models.</a:t>
            </a:r>
            <a:endParaRPr sz="1500"/>
          </a:p>
          <a:p>
            <a:pPr indent="-260350" lvl="0" marL="342900" rtl="0" algn="l">
              <a:spcBef>
                <a:spcPts val="800"/>
              </a:spcBef>
              <a:spcAft>
                <a:spcPts val="800"/>
              </a:spcAft>
              <a:buClr>
                <a:srgbClr val="0000FF"/>
              </a:buClr>
              <a:buSzPts val="1500"/>
              <a:buChar char="•"/>
            </a:pPr>
            <a:r>
              <a:rPr lang="en" sz="1500"/>
              <a:t>To recommend a best performing model to the veterinary doctors.</a:t>
            </a:r>
            <a:endParaRPr sz="1500"/>
          </a:p>
        </p:txBody>
      </p:sp>
      <p:pic>
        <p:nvPicPr>
          <p:cNvPr id="133" name="Google Shape;133;p28"/>
          <p:cNvPicPr preferRelativeResize="0"/>
          <p:nvPr/>
        </p:nvPicPr>
        <p:blipFill>
          <a:blip r:embed="rId3">
            <a:alphaModFix/>
          </a:blip>
          <a:stretch>
            <a:fillRect/>
          </a:stretch>
        </p:blipFill>
        <p:spPr>
          <a:xfrm>
            <a:off x="755494" y="2537896"/>
            <a:ext cx="2354738" cy="1537800"/>
          </a:xfrm>
          <a:prstGeom prst="rect">
            <a:avLst/>
          </a:prstGeom>
          <a:noFill/>
          <a:ln>
            <a:noFill/>
          </a:ln>
        </p:spPr>
      </p:pic>
      <p:pic>
        <p:nvPicPr>
          <p:cNvPr id="134" name="Google Shape;134;p28"/>
          <p:cNvPicPr preferRelativeResize="0"/>
          <p:nvPr/>
        </p:nvPicPr>
        <p:blipFill>
          <a:blip r:embed="rId4">
            <a:alphaModFix/>
          </a:blip>
          <a:stretch>
            <a:fillRect/>
          </a:stretch>
        </p:blipFill>
        <p:spPr>
          <a:xfrm>
            <a:off x="3430931" y="2550777"/>
            <a:ext cx="2282138" cy="1512019"/>
          </a:xfrm>
          <a:prstGeom prst="rect">
            <a:avLst/>
          </a:prstGeom>
          <a:noFill/>
          <a:ln>
            <a:noFill/>
          </a:ln>
        </p:spPr>
      </p:pic>
      <p:pic>
        <p:nvPicPr>
          <p:cNvPr id="135" name="Google Shape;135;p28"/>
          <p:cNvPicPr preferRelativeResize="0"/>
          <p:nvPr/>
        </p:nvPicPr>
        <p:blipFill>
          <a:blip r:embed="rId5">
            <a:alphaModFix/>
          </a:blip>
          <a:stretch>
            <a:fillRect/>
          </a:stretch>
        </p:blipFill>
        <p:spPr>
          <a:xfrm>
            <a:off x="5902050" y="2393700"/>
            <a:ext cx="1743844" cy="16819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9"/>
          <p:cNvSpPr txBox="1"/>
          <p:nvPr>
            <p:ph type="title"/>
          </p:nvPr>
        </p:nvSpPr>
        <p:spPr>
          <a:xfrm>
            <a:off x="457200" y="205978"/>
            <a:ext cx="8229600" cy="594225"/>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Different stages or severity levels of LSD</a:t>
            </a:r>
            <a:endParaRPr/>
          </a:p>
        </p:txBody>
      </p:sp>
      <p:pic>
        <p:nvPicPr>
          <p:cNvPr id="142" name="Google Shape;142;p29"/>
          <p:cNvPicPr preferRelativeResize="0"/>
          <p:nvPr/>
        </p:nvPicPr>
        <p:blipFill>
          <a:blip r:embed="rId3">
            <a:alphaModFix/>
          </a:blip>
          <a:stretch>
            <a:fillRect/>
          </a:stretch>
        </p:blipFill>
        <p:spPr>
          <a:xfrm>
            <a:off x="579356" y="2397188"/>
            <a:ext cx="2643563" cy="2012456"/>
          </a:xfrm>
          <a:prstGeom prst="rect">
            <a:avLst/>
          </a:prstGeom>
          <a:noFill/>
          <a:ln>
            <a:noFill/>
          </a:ln>
        </p:spPr>
      </p:pic>
      <p:pic>
        <p:nvPicPr>
          <p:cNvPr id="143" name="Google Shape;143;p29"/>
          <p:cNvPicPr preferRelativeResize="0"/>
          <p:nvPr/>
        </p:nvPicPr>
        <p:blipFill>
          <a:blip r:embed="rId4">
            <a:alphaModFix/>
          </a:blip>
          <a:stretch>
            <a:fillRect/>
          </a:stretch>
        </p:blipFill>
        <p:spPr>
          <a:xfrm>
            <a:off x="3324301" y="2397188"/>
            <a:ext cx="2443733" cy="2012457"/>
          </a:xfrm>
          <a:prstGeom prst="rect">
            <a:avLst/>
          </a:prstGeom>
          <a:noFill/>
          <a:ln>
            <a:noFill/>
          </a:ln>
        </p:spPr>
      </p:pic>
      <p:pic>
        <p:nvPicPr>
          <p:cNvPr id="144" name="Google Shape;144;p29"/>
          <p:cNvPicPr preferRelativeResize="0"/>
          <p:nvPr/>
        </p:nvPicPr>
        <p:blipFill>
          <a:blip r:embed="rId5">
            <a:alphaModFix/>
          </a:blip>
          <a:stretch>
            <a:fillRect/>
          </a:stretch>
        </p:blipFill>
        <p:spPr>
          <a:xfrm>
            <a:off x="5869400" y="2332362"/>
            <a:ext cx="2643562" cy="2142124"/>
          </a:xfrm>
          <a:prstGeom prst="rect">
            <a:avLst/>
          </a:prstGeom>
          <a:noFill/>
          <a:ln>
            <a:noFill/>
          </a:ln>
        </p:spPr>
      </p:pic>
      <p:sp>
        <p:nvSpPr>
          <p:cNvPr id="145" name="Google Shape;145;p29"/>
          <p:cNvSpPr txBox="1"/>
          <p:nvPr/>
        </p:nvSpPr>
        <p:spPr>
          <a:xfrm>
            <a:off x="579356" y="1004231"/>
            <a:ext cx="8021100" cy="1298100"/>
          </a:xfrm>
          <a:prstGeom prst="rect">
            <a:avLst/>
          </a:prstGeom>
          <a:noFill/>
          <a:ln>
            <a:noFill/>
          </a:ln>
        </p:spPr>
        <p:txBody>
          <a:bodyPr anchorCtr="0" anchor="t" bIns="68575" lIns="68575" spcFirstLastPara="1" rIns="68575" wrap="square" tIns="68575">
            <a:spAutoFit/>
          </a:bodyPr>
          <a:lstStyle/>
          <a:p>
            <a:pPr indent="0" lvl="0" marL="0" rtl="0" algn="l">
              <a:spcBef>
                <a:spcPts val="400"/>
              </a:spcBef>
              <a:spcAft>
                <a:spcPts val="0"/>
              </a:spcAft>
              <a:buNone/>
            </a:pPr>
            <a:r>
              <a:rPr lang="en" sz="1800">
                <a:solidFill>
                  <a:srgbClr val="0000FF"/>
                </a:solidFill>
                <a:highlight>
                  <a:schemeClr val="lt1"/>
                </a:highlight>
              </a:rPr>
              <a:t>There are three stage in LSD according to the number of lesions visible:</a:t>
            </a:r>
            <a:endParaRPr sz="1800">
              <a:solidFill>
                <a:srgbClr val="0000FF"/>
              </a:solidFill>
              <a:highlight>
                <a:schemeClr val="lt1"/>
              </a:highlight>
            </a:endParaRPr>
          </a:p>
          <a:p>
            <a:pPr indent="-279400" lvl="0" marL="342900" rtl="0" algn="l">
              <a:spcBef>
                <a:spcPts val="400"/>
              </a:spcBef>
              <a:spcAft>
                <a:spcPts val="0"/>
              </a:spcAft>
              <a:buClr>
                <a:srgbClr val="0000FF"/>
              </a:buClr>
              <a:buSzPts val="1800"/>
              <a:buAutoNum type="arabicPeriod"/>
            </a:pPr>
            <a:r>
              <a:rPr lang="en" sz="1800">
                <a:solidFill>
                  <a:srgbClr val="0000FF"/>
                </a:solidFill>
                <a:highlight>
                  <a:schemeClr val="lt1"/>
                </a:highlight>
              </a:rPr>
              <a:t>No visible nodules - Normal</a:t>
            </a:r>
            <a:endParaRPr sz="1800">
              <a:solidFill>
                <a:srgbClr val="0000FF"/>
              </a:solidFill>
              <a:highlight>
                <a:schemeClr val="lt1"/>
              </a:highlight>
            </a:endParaRPr>
          </a:p>
          <a:p>
            <a:pPr indent="-279400" lvl="0" marL="342900" rtl="0" algn="l">
              <a:spcBef>
                <a:spcPts val="0"/>
              </a:spcBef>
              <a:spcAft>
                <a:spcPts val="0"/>
              </a:spcAft>
              <a:buClr>
                <a:srgbClr val="0000FF"/>
              </a:buClr>
              <a:buSzPts val="1800"/>
              <a:buAutoNum type="arabicPeriod"/>
            </a:pPr>
            <a:r>
              <a:rPr lang="en" sz="1800">
                <a:solidFill>
                  <a:srgbClr val="0000FF"/>
                </a:solidFill>
                <a:highlight>
                  <a:schemeClr val="lt1"/>
                </a:highlight>
              </a:rPr>
              <a:t>Less than or equal to 15 </a:t>
            </a:r>
            <a:r>
              <a:rPr lang="en" sz="1800">
                <a:solidFill>
                  <a:srgbClr val="0000FF"/>
                </a:solidFill>
                <a:highlight>
                  <a:schemeClr val="lt1"/>
                </a:highlight>
              </a:rPr>
              <a:t>lesion nodules - mildly infected</a:t>
            </a:r>
            <a:endParaRPr sz="1800">
              <a:solidFill>
                <a:srgbClr val="0000FF"/>
              </a:solidFill>
              <a:highlight>
                <a:schemeClr val="lt1"/>
              </a:highlight>
            </a:endParaRPr>
          </a:p>
          <a:p>
            <a:pPr indent="-279400" lvl="0" marL="342900" rtl="0" algn="l">
              <a:spcBef>
                <a:spcPts val="0"/>
              </a:spcBef>
              <a:spcAft>
                <a:spcPts val="0"/>
              </a:spcAft>
              <a:buClr>
                <a:srgbClr val="0000FF"/>
              </a:buClr>
              <a:buSzPts val="1800"/>
              <a:buAutoNum type="arabicPeriod"/>
            </a:pPr>
            <a:r>
              <a:rPr lang="en" sz="1800">
                <a:solidFill>
                  <a:srgbClr val="0000FF"/>
                </a:solidFill>
                <a:highlight>
                  <a:schemeClr val="lt1"/>
                </a:highlight>
              </a:rPr>
              <a:t>More than 15 lesions nodules - severely infected</a:t>
            </a:r>
            <a:endParaRPr sz="1800">
              <a:solidFill>
                <a:srgbClr val="0000FF"/>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457200" y="205978"/>
            <a:ext cx="8229600" cy="594122"/>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Scope &amp; Limitations</a:t>
            </a:r>
            <a:endParaRPr>
              <a:latin typeface="Times New Roman"/>
              <a:ea typeface="Times New Roman"/>
              <a:cs typeface="Times New Roman"/>
              <a:sym typeface="Times New Roman"/>
            </a:endParaRPr>
          </a:p>
        </p:txBody>
      </p:sp>
      <p:sp>
        <p:nvSpPr>
          <p:cNvPr id="151" name="Google Shape;151;p30"/>
          <p:cNvSpPr txBox="1"/>
          <p:nvPr>
            <p:ph idx="1" type="body"/>
          </p:nvPr>
        </p:nvSpPr>
        <p:spPr>
          <a:xfrm>
            <a:off x="457200" y="868033"/>
            <a:ext cx="8229600" cy="3680325"/>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1500">
                <a:solidFill>
                  <a:srgbClr val="0000FF"/>
                </a:solidFill>
              </a:rPr>
              <a:t>Scope:</a:t>
            </a:r>
            <a:endParaRPr sz="1500">
              <a:solidFill>
                <a:srgbClr val="0000FF"/>
              </a:solidFill>
            </a:endParaRPr>
          </a:p>
          <a:p>
            <a:pPr indent="-260350" lvl="0" marL="342900" rtl="0" algn="l">
              <a:spcBef>
                <a:spcPts val="800"/>
              </a:spcBef>
              <a:spcAft>
                <a:spcPts val="0"/>
              </a:spcAft>
              <a:buClr>
                <a:srgbClr val="0000FF"/>
              </a:buClr>
              <a:buSzPts val="1500"/>
              <a:buChar char="•"/>
            </a:pPr>
            <a:r>
              <a:rPr lang="en" sz="1500"/>
              <a:t>The development of a predictive model for cow Lumpy Skin Disease detection using deep learning to achieve accurate results will find scope in countries where the economy of the country depends cattle production, milk production etc.</a:t>
            </a:r>
            <a:endParaRPr sz="1500"/>
          </a:p>
          <a:p>
            <a:pPr indent="0" lvl="0" marL="0" rtl="0" algn="l">
              <a:lnSpc>
                <a:spcPct val="115000"/>
              </a:lnSpc>
              <a:spcBef>
                <a:spcPts val="800"/>
              </a:spcBef>
              <a:spcAft>
                <a:spcPts val="0"/>
              </a:spcAft>
              <a:buNone/>
            </a:pPr>
            <a:r>
              <a:rPr lang="en" sz="1500"/>
              <a:t>Limitations:</a:t>
            </a:r>
            <a:endParaRPr sz="1500"/>
          </a:p>
          <a:p>
            <a:pPr indent="0" lvl="0" marL="0" rtl="0" algn="l">
              <a:lnSpc>
                <a:spcPct val="115000"/>
              </a:lnSpc>
              <a:spcBef>
                <a:spcPts val="500"/>
              </a:spcBef>
              <a:spcAft>
                <a:spcPts val="0"/>
              </a:spcAft>
              <a:buNone/>
            </a:pPr>
            <a:r>
              <a:rPr lang="en" sz="1500"/>
              <a:t>      	-Classification cannot be 100% accurate.</a:t>
            </a:r>
            <a:endParaRPr sz="1500"/>
          </a:p>
          <a:p>
            <a:pPr indent="0" lvl="0" marL="0" rtl="0" algn="l">
              <a:lnSpc>
                <a:spcPct val="115000"/>
              </a:lnSpc>
              <a:spcBef>
                <a:spcPts val="500"/>
              </a:spcBef>
              <a:spcAft>
                <a:spcPts val="0"/>
              </a:spcAft>
              <a:buNone/>
            </a:pPr>
            <a:r>
              <a:rPr lang="en" sz="1500"/>
              <a:t>      	-It only detects whether the animal has LSD, other diseases are not predicted.</a:t>
            </a:r>
            <a:endParaRPr sz="1500"/>
          </a:p>
          <a:p>
            <a:pPr indent="0" lvl="0" marL="0" rtl="0" algn="l">
              <a:lnSpc>
                <a:spcPct val="115000"/>
              </a:lnSpc>
              <a:spcBef>
                <a:spcPts val="500"/>
              </a:spcBef>
              <a:spcAft>
                <a:spcPts val="0"/>
              </a:spcAft>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457200" y="205978"/>
            <a:ext cx="8229600" cy="594122"/>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Literature Survey</a:t>
            </a:r>
            <a:endParaRPr>
              <a:latin typeface="Times New Roman"/>
              <a:ea typeface="Times New Roman"/>
              <a:cs typeface="Times New Roman"/>
              <a:sym typeface="Times New Roman"/>
            </a:endParaRPr>
          </a:p>
        </p:txBody>
      </p:sp>
      <p:graphicFrame>
        <p:nvGraphicFramePr>
          <p:cNvPr id="157" name="Google Shape;157;p31"/>
          <p:cNvGraphicFramePr/>
          <p:nvPr/>
        </p:nvGraphicFramePr>
        <p:xfrm>
          <a:off x="514809" y="843844"/>
          <a:ext cx="3000000" cy="3000000"/>
        </p:xfrm>
        <a:graphic>
          <a:graphicData uri="http://schemas.openxmlformats.org/drawingml/2006/table">
            <a:tbl>
              <a:tblPr>
                <a:noFill/>
                <a:tableStyleId>{A8453864-ADC1-4F2E-895C-6411CD58DD4C}</a:tableStyleId>
              </a:tblPr>
              <a:tblGrid>
                <a:gridCol w="2571750"/>
                <a:gridCol w="2571750"/>
                <a:gridCol w="2970875"/>
              </a:tblGrid>
              <a:tr h="285750">
                <a:tc>
                  <a:txBody>
                    <a:bodyPr/>
                    <a:lstStyle/>
                    <a:p>
                      <a:pPr indent="0" lvl="0" marL="0" rtl="0" algn="l">
                        <a:spcBef>
                          <a:spcPts val="0"/>
                        </a:spcBef>
                        <a:spcAft>
                          <a:spcPts val="0"/>
                        </a:spcAft>
                        <a:buNone/>
                      </a:pPr>
                      <a:r>
                        <a:rPr b="1" lang="en" sz="1200">
                          <a:solidFill>
                            <a:srgbClr val="0000FF"/>
                          </a:solidFill>
                        </a:rPr>
                        <a:t>Title </a:t>
                      </a:r>
                      <a:endParaRPr b="1" sz="1200">
                        <a:solidFill>
                          <a:srgbClr val="0000FF"/>
                        </a:solidFill>
                      </a:endParaRPr>
                    </a:p>
                  </a:txBody>
                  <a:tcPr marT="68575" marB="68575" marR="68575" marL="68575">
                    <a:solidFill>
                      <a:srgbClr val="6D9EEB"/>
                    </a:solidFill>
                  </a:tcPr>
                </a:tc>
                <a:tc>
                  <a:txBody>
                    <a:bodyPr/>
                    <a:lstStyle/>
                    <a:p>
                      <a:pPr indent="0" lvl="0" marL="0" rtl="0" algn="l">
                        <a:spcBef>
                          <a:spcPts val="0"/>
                        </a:spcBef>
                        <a:spcAft>
                          <a:spcPts val="0"/>
                        </a:spcAft>
                        <a:buNone/>
                      </a:pPr>
                      <a:r>
                        <a:rPr b="1" lang="en" sz="1200">
                          <a:solidFill>
                            <a:srgbClr val="0000FF"/>
                          </a:solidFill>
                        </a:rPr>
                        <a:t>Author</a:t>
                      </a:r>
                      <a:endParaRPr b="1" sz="1200">
                        <a:solidFill>
                          <a:srgbClr val="0000FF"/>
                        </a:solidFill>
                      </a:endParaRPr>
                    </a:p>
                  </a:txBody>
                  <a:tcPr marT="68575" marB="68575" marR="68575" marL="68575">
                    <a:solidFill>
                      <a:srgbClr val="6D9EEB"/>
                    </a:solidFill>
                  </a:tcPr>
                </a:tc>
                <a:tc>
                  <a:txBody>
                    <a:bodyPr/>
                    <a:lstStyle/>
                    <a:p>
                      <a:pPr indent="0" lvl="0" marL="0" rtl="0" algn="l">
                        <a:spcBef>
                          <a:spcPts val="0"/>
                        </a:spcBef>
                        <a:spcAft>
                          <a:spcPts val="0"/>
                        </a:spcAft>
                        <a:buNone/>
                      </a:pPr>
                      <a:r>
                        <a:rPr b="1" lang="en" sz="1200">
                          <a:solidFill>
                            <a:srgbClr val="0000FF"/>
                          </a:solidFill>
                        </a:rPr>
                        <a:t>Description</a:t>
                      </a:r>
                      <a:endParaRPr b="1" sz="1200">
                        <a:solidFill>
                          <a:srgbClr val="0000FF"/>
                        </a:solidFill>
                      </a:endParaRPr>
                    </a:p>
                  </a:txBody>
                  <a:tcPr marT="68575" marB="68575" marR="68575" marL="68575">
                    <a:solidFill>
                      <a:srgbClr val="6D9EEB"/>
                    </a:solidFill>
                  </a:tcPr>
                </a:tc>
              </a:tr>
              <a:tr h="1821150">
                <a:tc>
                  <a:txBody>
                    <a:bodyPr/>
                    <a:lstStyle/>
                    <a:p>
                      <a:pPr indent="0" lvl="0" marL="0" rtl="0" algn="l">
                        <a:spcBef>
                          <a:spcPts val="0"/>
                        </a:spcBef>
                        <a:spcAft>
                          <a:spcPts val="0"/>
                        </a:spcAft>
                        <a:buNone/>
                      </a:pPr>
                      <a:r>
                        <a:rPr lang="en" sz="1200">
                          <a:solidFill>
                            <a:srgbClr val="0000FF"/>
                          </a:solidFill>
                        </a:rPr>
                        <a:t>A</a:t>
                      </a:r>
                      <a:r>
                        <a:rPr lang="en" sz="1200">
                          <a:solidFill>
                            <a:srgbClr val="0000FF"/>
                          </a:solidFill>
                        </a:rPr>
                        <a:t>utomatic segmentation and classification of skin lesions</a:t>
                      </a:r>
                      <a:endParaRPr sz="1200">
                        <a:solidFill>
                          <a:srgbClr val="0000FF"/>
                        </a:solidFill>
                      </a:endParaRPr>
                    </a:p>
                  </a:txBody>
                  <a:tcPr marT="68575" marB="68575" marR="68575" marL="68575">
                    <a:solidFill>
                      <a:schemeClr val="lt1"/>
                    </a:solidFill>
                  </a:tcPr>
                </a:tc>
                <a:tc>
                  <a:txBody>
                    <a:bodyPr/>
                    <a:lstStyle/>
                    <a:p>
                      <a:pPr indent="0" lvl="0" marL="0" rtl="0" algn="l">
                        <a:spcBef>
                          <a:spcPts val="0"/>
                        </a:spcBef>
                        <a:spcAft>
                          <a:spcPts val="0"/>
                        </a:spcAft>
                        <a:buNone/>
                      </a:pPr>
                      <a:r>
                        <a:rPr lang="en" sz="1200">
                          <a:solidFill>
                            <a:srgbClr val="0000FF"/>
                          </a:solidFill>
                        </a:rPr>
                        <a:t>Sumithra Ra, Mahamad Suhilb, and Guruc</a:t>
                      </a:r>
                      <a:endParaRPr sz="1200">
                        <a:solidFill>
                          <a:srgbClr val="0000FF"/>
                        </a:solidFill>
                      </a:endParaRPr>
                    </a:p>
                  </a:txBody>
                  <a:tcPr marT="68575" marB="68575" marR="68575" marL="68575">
                    <a:solidFill>
                      <a:schemeClr val="lt1"/>
                    </a:solidFill>
                  </a:tcPr>
                </a:tc>
                <a:tc>
                  <a:txBody>
                    <a:bodyPr/>
                    <a:lstStyle/>
                    <a:p>
                      <a:pPr indent="0" lvl="0" marL="0" rtl="0" algn="l">
                        <a:spcBef>
                          <a:spcPts val="0"/>
                        </a:spcBef>
                        <a:spcAft>
                          <a:spcPts val="0"/>
                        </a:spcAft>
                        <a:buNone/>
                      </a:pPr>
                      <a:r>
                        <a:rPr lang="en" sz="1200">
                          <a:solidFill>
                            <a:srgbClr val="0000FF"/>
                          </a:solidFill>
                        </a:rPr>
                        <a:t>They used SVM, KNN as well as fusion of both which yields around 46.71% and 34% of F-measure using logistic and KNN classifier respectively and with 61% of F-measure for fusion of SVM and KNN. Therefore, the performance of results is affected by the number of dataset and feature selection methods.</a:t>
                      </a:r>
                      <a:endParaRPr sz="1200">
                        <a:solidFill>
                          <a:srgbClr val="0000FF"/>
                        </a:solidFill>
                      </a:endParaRPr>
                    </a:p>
                  </a:txBody>
                  <a:tcPr marT="68575" marB="68575" marR="68575" marL="68575">
                    <a:solidFill>
                      <a:schemeClr val="lt1"/>
                    </a:solidFill>
                  </a:tcPr>
                </a:tc>
              </a:tr>
              <a:tr h="1225350">
                <a:tc>
                  <a:txBody>
                    <a:bodyPr/>
                    <a:lstStyle/>
                    <a:p>
                      <a:pPr indent="0" lvl="0" marL="0" rtl="0" algn="l">
                        <a:spcBef>
                          <a:spcPts val="0"/>
                        </a:spcBef>
                        <a:spcAft>
                          <a:spcPts val="0"/>
                        </a:spcAft>
                        <a:buNone/>
                      </a:pPr>
                      <a:r>
                        <a:rPr lang="en" sz="1200">
                          <a:solidFill>
                            <a:srgbClr val="0000FF"/>
                          </a:solidFill>
                        </a:rPr>
                        <a:t>A Web-Based Skin Disease Diagnosis Using Convolutional Neural Networks.</a:t>
                      </a:r>
                      <a:endParaRPr sz="1200">
                        <a:solidFill>
                          <a:srgbClr val="0000FF"/>
                        </a:solidFill>
                      </a:endParaRPr>
                    </a:p>
                  </a:txBody>
                  <a:tcPr marT="68575" marB="68575" marR="68575" marL="68575">
                    <a:solidFill>
                      <a:schemeClr val="lt1"/>
                    </a:solidFill>
                  </a:tcPr>
                </a:tc>
                <a:tc>
                  <a:txBody>
                    <a:bodyPr/>
                    <a:lstStyle/>
                    <a:p>
                      <a:pPr indent="0" lvl="0" marL="0" rtl="0" algn="l">
                        <a:spcBef>
                          <a:spcPts val="0"/>
                        </a:spcBef>
                        <a:spcAft>
                          <a:spcPts val="0"/>
                        </a:spcAft>
                        <a:buNone/>
                      </a:pPr>
                      <a:r>
                        <a:rPr lang="en" sz="1200">
                          <a:solidFill>
                            <a:srgbClr val="0000FF"/>
                          </a:solidFill>
                        </a:rPr>
                        <a:t>Sam, Philip, Nartey, &amp; Nti</a:t>
                      </a:r>
                      <a:endParaRPr sz="1200">
                        <a:solidFill>
                          <a:srgbClr val="0000FF"/>
                        </a:solidFill>
                      </a:endParaRPr>
                    </a:p>
                  </a:txBody>
                  <a:tcPr marT="68575" marB="68575" marR="68575" marL="68575">
                    <a:solidFill>
                      <a:schemeClr val="lt1"/>
                    </a:solidFill>
                  </a:tcPr>
                </a:tc>
                <a:tc>
                  <a:txBody>
                    <a:bodyPr/>
                    <a:lstStyle/>
                    <a:p>
                      <a:pPr indent="0" lvl="0" marL="0" rtl="0" algn="l">
                        <a:spcBef>
                          <a:spcPts val="0"/>
                        </a:spcBef>
                        <a:spcAft>
                          <a:spcPts val="0"/>
                        </a:spcAft>
                        <a:buNone/>
                      </a:pPr>
                      <a:r>
                        <a:rPr lang="en" sz="1200">
                          <a:solidFill>
                            <a:srgbClr val="0000FF"/>
                          </a:solidFill>
                        </a:rPr>
                        <a:t>They used TensorFlow framework for detecting skin diseases and CNN for feature extraction and web-based system to classifying and Diagnosis Atopic dermatitis, Acne vulgaris and Scabies.</a:t>
                      </a:r>
                      <a:endParaRPr sz="1200">
                        <a:solidFill>
                          <a:srgbClr val="0000FF"/>
                        </a:solidFill>
                      </a:endParaRPr>
                    </a:p>
                  </a:txBody>
                  <a:tcPr marT="68575" marB="68575" marR="68575" marL="68575">
                    <a:solidFill>
                      <a:schemeClr val="lt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txBox="1"/>
          <p:nvPr>
            <p:ph type="title"/>
          </p:nvPr>
        </p:nvSpPr>
        <p:spPr>
          <a:xfrm>
            <a:off x="457200" y="205978"/>
            <a:ext cx="8229600" cy="594225"/>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Literature Survey</a:t>
            </a:r>
            <a:endParaRPr/>
          </a:p>
        </p:txBody>
      </p:sp>
      <p:graphicFrame>
        <p:nvGraphicFramePr>
          <p:cNvPr id="164" name="Google Shape;164;p32"/>
          <p:cNvGraphicFramePr/>
          <p:nvPr/>
        </p:nvGraphicFramePr>
        <p:xfrm>
          <a:off x="367088" y="847913"/>
          <a:ext cx="3000000" cy="3000000"/>
        </p:xfrm>
        <a:graphic>
          <a:graphicData uri="http://schemas.openxmlformats.org/drawingml/2006/table">
            <a:tbl>
              <a:tblPr>
                <a:noFill/>
                <a:tableStyleId>{A8453864-ADC1-4F2E-895C-6411CD58DD4C}</a:tableStyleId>
              </a:tblPr>
              <a:tblGrid>
                <a:gridCol w="2653425"/>
                <a:gridCol w="2653425"/>
                <a:gridCol w="3045300"/>
              </a:tblGrid>
              <a:tr h="342875">
                <a:tc>
                  <a:txBody>
                    <a:bodyPr/>
                    <a:lstStyle/>
                    <a:p>
                      <a:pPr indent="0" lvl="0" marL="0" rtl="0" algn="l">
                        <a:spcBef>
                          <a:spcPts val="0"/>
                        </a:spcBef>
                        <a:spcAft>
                          <a:spcPts val="0"/>
                        </a:spcAft>
                        <a:buNone/>
                      </a:pPr>
                      <a:r>
                        <a:rPr b="1" lang="en" sz="1200">
                          <a:solidFill>
                            <a:srgbClr val="0000FF"/>
                          </a:solidFill>
                        </a:rPr>
                        <a:t>Title</a:t>
                      </a:r>
                      <a:endParaRPr b="1" sz="1200">
                        <a:solidFill>
                          <a:srgbClr val="0000FF"/>
                        </a:solidFill>
                      </a:endParaRPr>
                    </a:p>
                  </a:txBody>
                  <a:tcPr marT="68575" marB="68575" marR="68575" marL="68575">
                    <a:solidFill>
                      <a:srgbClr val="6D9EEB"/>
                    </a:solidFill>
                  </a:tcPr>
                </a:tc>
                <a:tc>
                  <a:txBody>
                    <a:bodyPr/>
                    <a:lstStyle/>
                    <a:p>
                      <a:pPr indent="0" lvl="0" marL="0" rtl="0" algn="l">
                        <a:spcBef>
                          <a:spcPts val="0"/>
                        </a:spcBef>
                        <a:spcAft>
                          <a:spcPts val="0"/>
                        </a:spcAft>
                        <a:buNone/>
                      </a:pPr>
                      <a:r>
                        <a:rPr b="1" lang="en" sz="1200">
                          <a:solidFill>
                            <a:srgbClr val="0000FF"/>
                          </a:solidFill>
                        </a:rPr>
                        <a:t>Author</a:t>
                      </a:r>
                      <a:endParaRPr b="1" sz="1200">
                        <a:solidFill>
                          <a:srgbClr val="0000FF"/>
                        </a:solidFill>
                      </a:endParaRPr>
                    </a:p>
                  </a:txBody>
                  <a:tcPr marT="68575" marB="68575" marR="68575" marL="68575">
                    <a:solidFill>
                      <a:srgbClr val="6D9EEB"/>
                    </a:solidFill>
                  </a:tcPr>
                </a:tc>
                <a:tc>
                  <a:txBody>
                    <a:bodyPr/>
                    <a:lstStyle/>
                    <a:p>
                      <a:pPr indent="0" lvl="0" marL="0" rtl="0" algn="l">
                        <a:spcBef>
                          <a:spcPts val="0"/>
                        </a:spcBef>
                        <a:spcAft>
                          <a:spcPts val="0"/>
                        </a:spcAft>
                        <a:buNone/>
                      </a:pPr>
                      <a:r>
                        <a:rPr b="1" lang="en" sz="1200">
                          <a:solidFill>
                            <a:srgbClr val="0000FF"/>
                          </a:solidFill>
                        </a:rPr>
                        <a:t>Description</a:t>
                      </a:r>
                      <a:endParaRPr b="1" sz="1200">
                        <a:solidFill>
                          <a:srgbClr val="0000FF"/>
                        </a:solidFill>
                      </a:endParaRPr>
                    </a:p>
                  </a:txBody>
                  <a:tcPr marT="68575" marB="68575" marR="68575" marL="68575">
                    <a:solidFill>
                      <a:srgbClr val="6D9EEB"/>
                    </a:solidFill>
                  </a:tcPr>
                </a:tc>
              </a:tr>
              <a:tr h="916150">
                <a:tc>
                  <a:txBody>
                    <a:bodyPr/>
                    <a:lstStyle/>
                    <a:p>
                      <a:pPr indent="0" lvl="0" marL="0" rtl="0" algn="l">
                        <a:spcBef>
                          <a:spcPts val="0"/>
                        </a:spcBef>
                        <a:spcAft>
                          <a:spcPts val="0"/>
                        </a:spcAft>
                        <a:buNone/>
                      </a:pPr>
                      <a:r>
                        <a:t/>
                      </a:r>
                      <a:endParaRPr sz="1200">
                        <a:solidFill>
                          <a:srgbClr val="0000FF"/>
                        </a:solidFill>
                      </a:endParaRPr>
                    </a:p>
                  </a:txBody>
                  <a:tcPr marT="68575" marB="68575" marR="68575" marL="68575">
                    <a:solidFill>
                      <a:schemeClr val="lt1"/>
                    </a:solidFill>
                  </a:tcPr>
                </a:tc>
                <a:tc>
                  <a:txBody>
                    <a:bodyPr/>
                    <a:lstStyle/>
                    <a:p>
                      <a:pPr indent="0" lvl="0" marL="0" rtl="0" algn="l">
                        <a:spcBef>
                          <a:spcPts val="0"/>
                        </a:spcBef>
                        <a:spcAft>
                          <a:spcPts val="0"/>
                        </a:spcAft>
                        <a:buNone/>
                      </a:pPr>
                      <a:r>
                        <a:t/>
                      </a:r>
                      <a:endParaRPr sz="1200">
                        <a:solidFill>
                          <a:srgbClr val="0000FF"/>
                        </a:solidFill>
                      </a:endParaRPr>
                    </a:p>
                  </a:txBody>
                  <a:tcPr marT="68575" marB="68575" marR="68575" marL="68575">
                    <a:solidFill>
                      <a:schemeClr val="lt1"/>
                    </a:solidFill>
                  </a:tcPr>
                </a:tc>
                <a:tc>
                  <a:txBody>
                    <a:bodyPr/>
                    <a:lstStyle/>
                    <a:p>
                      <a:pPr indent="0" lvl="0" marL="0" rtl="0" algn="l">
                        <a:spcBef>
                          <a:spcPts val="0"/>
                        </a:spcBef>
                        <a:spcAft>
                          <a:spcPts val="0"/>
                        </a:spcAft>
                        <a:buNone/>
                      </a:pPr>
                      <a:r>
                        <a:rPr lang="en" sz="1200">
                          <a:solidFill>
                            <a:srgbClr val="0000FF"/>
                          </a:solidFill>
                        </a:rPr>
                        <a:t>The overall classification accuracy is 88%. However, the data size for the study is limited and the methods in this study are innovations of the traditional preprocessing method. Therefore Techniques to enhance the accuracy are not effective. </a:t>
                      </a:r>
                      <a:endParaRPr sz="1200">
                        <a:solidFill>
                          <a:srgbClr val="0000FF"/>
                        </a:solidFill>
                      </a:endParaRPr>
                    </a:p>
                  </a:txBody>
                  <a:tcPr marT="68575" marB="68575" marR="68575" marL="68575">
                    <a:solidFill>
                      <a:schemeClr val="lt1"/>
                    </a:solidFill>
                  </a:tcPr>
                </a:tc>
              </a:tr>
              <a:tr h="2071700">
                <a:tc>
                  <a:txBody>
                    <a:bodyPr/>
                    <a:lstStyle/>
                    <a:p>
                      <a:pPr indent="0" lvl="0" marL="0" rtl="0" algn="l">
                        <a:spcBef>
                          <a:spcPts val="0"/>
                        </a:spcBef>
                        <a:spcAft>
                          <a:spcPts val="0"/>
                        </a:spcAft>
                        <a:buClr>
                          <a:schemeClr val="dk1"/>
                        </a:buClr>
                        <a:buSzPts val="800"/>
                        <a:buFont typeface="Arial"/>
                        <a:buNone/>
                      </a:pPr>
                      <a:r>
                        <a:rPr lang="en" sz="1200">
                          <a:solidFill>
                            <a:srgbClr val="0000FF"/>
                          </a:solidFill>
                        </a:rPr>
                        <a:t>C</a:t>
                      </a:r>
                      <a:r>
                        <a:rPr lang="en" sz="1200">
                          <a:solidFill>
                            <a:srgbClr val="0000FF"/>
                          </a:solidFill>
                        </a:rPr>
                        <a:t>attle disease diagnosis by integrating image processing using deep learning with an expert system</a:t>
                      </a:r>
                      <a:endParaRPr sz="1200">
                        <a:solidFill>
                          <a:srgbClr val="0000FF"/>
                        </a:solidFill>
                      </a:endParaRPr>
                    </a:p>
                    <a:p>
                      <a:pPr indent="0" lvl="0" marL="0" rtl="0" algn="l">
                        <a:spcBef>
                          <a:spcPts val="0"/>
                        </a:spcBef>
                        <a:spcAft>
                          <a:spcPts val="0"/>
                        </a:spcAft>
                        <a:buNone/>
                      </a:pPr>
                      <a:r>
                        <a:t/>
                      </a:r>
                      <a:endParaRPr sz="1200">
                        <a:solidFill>
                          <a:srgbClr val="0000FF"/>
                        </a:solidFill>
                      </a:endParaRPr>
                    </a:p>
                  </a:txBody>
                  <a:tcPr marT="68575" marB="68575" marR="68575" marL="68575">
                    <a:solidFill>
                      <a:schemeClr val="lt1"/>
                    </a:solidFill>
                  </a:tcPr>
                </a:tc>
                <a:tc>
                  <a:txBody>
                    <a:bodyPr/>
                    <a:lstStyle/>
                    <a:p>
                      <a:pPr indent="0" lvl="0" marL="0" rtl="0" algn="l">
                        <a:spcBef>
                          <a:spcPts val="0"/>
                        </a:spcBef>
                        <a:spcAft>
                          <a:spcPts val="0"/>
                        </a:spcAft>
                        <a:buClr>
                          <a:schemeClr val="dk1"/>
                        </a:buClr>
                        <a:buSzPts val="800"/>
                        <a:buFont typeface="Arial"/>
                        <a:buNone/>
                      </a:pPr>
                      <a:r>
                        <a:rPr lang="en" sz="1200">
                          <a:solidFill>
                            <a:srgbClr val="0000FF"/>
                          </a:solidFill>
                        </a:rPr>
                        <a:t>Bezawit Lake</a:t>
                      </a:r>
                      <a:endParaRPr sz="1200">
                        <a:solidFill>
                          <a:srgbClr val="0000FF"/>
                        </a:solidFill>
                      </a:endParaRPr>
                    </a:p>
                    <a:p>
                      <a:pPr indent="0" lvl="0" marL="0" rtl="0" algn="l">
                        <a:spcBef>
                          <a:spcPts val="0"/>
                        </a:spcBef>
                        <a:spcAft>
                          <a:spcPts val="0"/>
                        </a:spcAft>
                        <a:buNone/>
                      </a:pPr>
                      <a:r>
                        <a:t/>
                      </a:r>
                      <a:endParaRPr sz="1200">
                        <a:solidFill>
                          <a:srgbClr val="0000FF"/>
                        </a:solidFill>
                      </a:endParaRPr>
                    </a:p>
                  </a:txBody>
                  <a:tcPr marT="68575" marB="68575" marR="68575" marL="68575">
                    <a:solidFill>
                      <a:schemeClr val="lt1"/>
                    </a:solidFill>
                  </a:tcPr>
                </a:tc>
                <a:tc>
                  <a:txBody>
                    <a:bodyPr/>
                    <a:lstStyle/>
                    <a:p>
                      <a:pPr indent="0" lvl="0" marL="0" rtl="0" algn="l">
                        <a:spcBef>
                          <a:spcPts val="0"/>
                        </a:spcBef>
                        <a:spcAft>
                          <a:spcPts val="0"/>
                        </a:spcAft>
                        <a:buClr>
                          <a:schemeClr val="dk1"/>
                        </a:buClr>
                        <a:buSzPts val="800"/>
                        <a:buFont typeface="Arial"/>
                        <a:buNone/>
                      </a:pPr>
                      <a:r>
                        <a:rPr lang="en" sz="1200">
                          <a:solidFill>
                            <a:srgbClr val="0000FF"/>
                          </a:solidFill>
                        </a:rPr>
                        <a:t>The classification model used  convolutional neural network with three convolutiona.In the classification phase the trained model is used to classify the input images. Finally, the proposed approach scored 95 % accuracy. Generally, study was classified cattle skin disease into its three main classes (Ringworm and Wart). </a:t>
                      </a:r>
                      <a:endParaRPr sz="1200">
                        <a:solidFill>
                          <a:srgbClr val="0000FF"/>
                        </a:solidFill>
                      </a:endParaRPr>
                    </a:p>
                    <a:p>
                      <a:pPr indent="0" lvl="0" marL="0" rtl="0" algn="l">
                        <a:spcBef>
                          <a:spcPts val="0"/>
                        </a:spcBef>
                        <a:spcAft>
                          <a:spcPts val="0"/>
                        </a:spcAft>
                        <a:buNone/>
                      </a:pPr>
                      <a:r>
                        <a:t/>
                      </a:r>
                      <a:endParaRPr sz="1200">
                        <a:solidFill>
                          <a:srgbClr val="0000FF"/>
                        </a:solidFill>
                      </a:endParaRPr>
                    </a:p>
                  </a:txBody>
                  <a:tcPr marT="68575" marB="68575" marR="68575" marL="68575">
                    <a:solidFill>
                      <a:schemeClr val="l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457200" y="205978"/>
            <a:ext cx="8229600" cy="5940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Dataset</a:t>
            </a:r>
            <a:endParaRPr/>
          </a:p>
        </p:txBody>
      </p:sp>
      <p:graphicFrame>
        <p:nvGraphicFramePr>
          <p:cNvPr id="170" name="Google Shape;170;p33"/>
          <p:cNvGraphicFramePr/>
          <p:nvPr/>
        </p:nvGraphicFramePr>
        <p:xfrm>
          <a:off x="904700" y="2407225"/>
          <a:ext cx="3000000" cy="3000000"/>
        </p:xfrm>
        <a:graphic>
          <a:graphicData uri="http://schemas.openxmlformats.org/drawingml/2006/table">
            <a:tbl>
              <a:tblPr>
                <a:noFill/>
                <a:tableStyleId>{A8453864-ADC1-4F2E-895C-6411CD58DD4C}</a:tableStyleId>
              </a:tblPr>
              <a:tblGrid>
                <a:gridCol w="808975"/>
                <a:gridCol w="1665825"/>
                <a:gridCol w="2412950"/>
                <a:gridCol w="2755675"/>
              </a:tblGrid>
              <a:tr h="381000">
                <a:tc>
                  <a:txBody>
                    <a:bodyPr/>
                    <a:lstStyle/>
                    <a:p>
                      <a:pPr indent="0" lvl="0" marL="0" rtl="0" algn="ctr">
                        <a:spcBef>
                          <a:spcPts val="0"/>
                        </a:spcBef>
                        <a:spcAft>
                          <a:spcPts val="0"/>
                        </a:spcAft>
                        <a:buNone/>
                      </a:pPr>
                      <a:r>
                        <a:rPr b="1" lang="en">
                          <a:solidFill>
                            <a:srgbClr val="0000FF"/>
                          </a:solidFill>
                        </a:rPr>
                        <a:t>S.NO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solidFill>
                            <a:srgbClr val="0000FF"/>
                          </a:solidFill>
                        </a:rPr>
                        <a:t>Category</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solidFill>
                            <a:srgbClr val="0000FF"/>
                          </a:solidFill>
                        </a:rPr>
                        <a:t>No of images</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solidFill>
                            <a:srgbClr val="0000FF"/>
                          </a:solidFill>
                        </a:rPr>
                        <a:t>After augmentation</a:t>
                      </a:r>
                      <a:endParaRPr b="1">
                        <a:solidFill>
                          <a:srgbClr val="0000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0000FF"/>
                          </a:solidFill>
                        </a:rPr>
                        <a:t>1.</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Normal</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686</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2145</a:t>
                      </a:r>
                      <a:endParaRPr>
                        <a:solidFill>
                          <a:srgbClr val="0000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0000FF"/>
                          </a:solidFill>
                        </a:rPr>
                        <a:t>2.</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Mild</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110</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1896</a:t>
                      </a:r>
                      <a:endParaRPr>
                        <a:solidFill>
                          <a:srgbClr val="0000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0000FF"/>
                          </a:solidFill>
                        </a:rPr>
                        <a:t>3.</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Severe</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198</a:t>
                      </a:r>
                      <a:endParaRPr>
                        <a:solidFill>
                          <a:srgbClr val="0000FF"/>
                        </a:solidFill>
                      </a:endParaRPr>
                    </a:p>
                  </a:txBody>
                  <a:tcPr marT="91425" marB="91425" marR="91425" marL="91425"/>
                </a:tc>
                <a:tc>
                  <a:txBody>
                    <a:bodyPr/>
                    <a:lstStyle/>
                    <a:p>
                      <a:pPr indent="0" lvl="0" marL="0" rtl="0" algn="ctr">
                        <a:spcBef>
                          <a:spcPts val="0"/>
                        </a:spcBef>
                        <a:spcAft>
                          <a:spcPts val="0"/>
                        </a:spcAft>
                        <a:buNone/>
                      </a:pPr>
                      <a:r>
                        <a:rPr lang="en">
                          <a:solidFill>
                            <a:srgbClr val="0000FF"/>
                          </a:solidFill>
                        </a:rPr>
                        <a:t>2004</a:t>
                      </a:r>
                      <a:endParaRPr>
                        <a:solidFill>
                          <a:srgbClr val="0000FF"/>
                        </a:solidFill>
                      </a:endParaRPr>
                    </a:p>
                  </a:txBody>
                  <a:tcPr marT="91425" marB="91425" marR="91425" marL="91425"/>
                </a:tc>
              </a:tr>
            </a:tbl>
          </a:graphicData>
        </a:graphic>
      </p:graphicFrame>
      <p:sp>
        <p:nvSpPr>
          <p:cNvPr id="171" name="Google Shape;171;p33"/>
          <p:cNvSpPr txBox="1"/>
          <p:nvPr/>
        </p:nvSpPr>
        <p:spPr>
          <a:xfrm>
            <a:off x="781425" y="1083025"/>
            <a:ext cx="776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0000FF"/>
                </a:solidFill>
              </a:rPr>
              <a:t>To maximize the number of images in the datasets, data augmentation is used to increase the  dataset size and the area where Lumpy Skin Disease are present is cropped. With the help of veterinary Doctor, we divided the dataset into Severe Lumpy Skin Disease, Mild Lumpy Skin Disease and Normal Skin.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S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S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S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